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9" r:id="rId4"/>
    <p:sldId id="260" r:id="rId5"/>
    <p:sldId id="272" r:id="rId6"/>
    <p:sldId id="276" r:id="rId7"/>
    <p:sldId id="263" r:id="rId8"/>
    <p:sldId id="275" r:id="rId9"/>
    <p:sldId id="273" r:id="rId10"/>
    <p:sldId id="261" r:id="rId11"/>
    <p:sldId id="262" r:id="rId12"/>
    <p:sldId id="266" r:id="rId13"/>
    <p:sldId id="268" r:id="rId14"/>
    <p:sldId id="269" r:id="rId15"/>
    <p:sldId id="270" r:id="rId16"/>
    <p:sldId id="265" r:id="rId17"/>
    <p:sldId id="274" r:id="rId18"/>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7015">
          <p15:clr>
            <a:srgbClr val="A4A3A4"/>
          </p15:clr>
        </p15:guide>
        <p15:guide id="2" orient="horz"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OrRRDBigmmB3y9IYb8osbHi/N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40" autoAdjust="0"/>
  </p:normalViewPr>
  <p:slideViewPr>
    <p:cSldViewPr snapToGrid="0">
      <p:cViewPr varScale="1">
        <p:scale>
          <a:sx n="75" d="100"/>
          <a:sy n="75" d="100"/>
        </p:scale>
        <p:origin x="946" y="62"/>
      </p:cViewPr>
      <p:guideLst>
        <p:guide pos="7015"/>
        <p:guide orient="horz" pos="2160"/>
      </p:guideLst>
    </p:cSldViewPr>
  </p:slideViewPr>
  <p:notesTextViewPr>
    <p:cViewPr>
      <p:scale>
        <a:sx n="1" d="1"/>
        <a:sy n="1" d="1"/>
      </p:scale>
      <p:origin x="0" y="0"/>
    </p:cViewPr>
  </p:notesTextViewPr>
  <p:sorterViewPr>
    <p:cViewPr>
      <p:scale>
        <a:sx n="100" d="100"/>
        <a:sy n="100" d="100"/>
      </p:scale>
      <p:origin x="0" y="-189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34" name="Google Shape;34;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71" name="Google Shape;71;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78" name="Google Shape;78;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9: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06" name="Google Shape;106;p1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20" name="Google Shape;120;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27" name="Google Shape;127;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2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34" name="Google Shape;134;p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99" name="Google Shape;99;p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2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120" name="Google Shape;120;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73948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endParaRPr/>
          </a:p>
        </p:txBody>
      </p:sp>
      <p:sp>
        <p:nvSpPr>
          <p:cNvPr id="44" name="Google Shape;44;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57" name="Google Shape;57;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64" name="Google Shape;64;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64" name="Google Shape;64;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94729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64" name="Google Shape;64;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6268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85" name="Google Shape;85;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85" name="Google Shape;85;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29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64" name="Google Shape;64;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426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14"/>
        <p:cNvGrpSpPr/>
        <p:nvPr/>
      </p:nvGrpSpPr>
      <p:grpSpPr>
        <a:xfrm>
          <a:off x="0" y="0"/>
          <a:ext cx="0" cy="0"/>
          <a:chOff x="0" y="0"/>
          <a:chExt cx="0" cy="0"/>
        </a:xfrm>
      </p:grpSpPr>
      <p:sp>
        <p:nvSpPr>
          <p:cNvPr id="15" name="Google Shape;15;p8"/>
          <p:cNvSpPr txBox="1">
            <a:spLocks noGrp="1"/>
          </p:cNvSpPr>
          <p:nvPr>
            <p:ph type="ctrTitle"/>
          </p:nvPr>
        </p:nvSpPr>
        <p:spPr>
          <a:xfrm>
            <a:off x="2037805" y="1122363"/>
            <a:ext cx="9098507" cy="23876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6000"/>
              <a:buFont typeface="Arial"/>
              <a:buNone/>
              <a:defRPr sz="6000" b="1" i="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ubTitle" idx="1"/>
          </p:nvPr>
        </p:nvSpPr>
        <p:spPr>
          <a:xfrm>
            <a:off x="2037805" y="3602038"/>
            <a:ext cx="9098507"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lt1"/>
              </a:buClr>
              <a:buSzPts val="4000"/>
              <a:buNone/>
              <a:defRPr sz="4000">
                <a:latin typeface="Arial"/>
                <a:ea typeface="Arial"/>
                <a:cs typeface="Arial"/>
                <a:sym typeface="Arial"/>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7" name="Google Shape;17;p8"/>
          <p:cNvSpPr/>
          <p:nvPr/>
        </p:nvSpPr>
        <p:spPr>
          <a:xfrm>
            <a:off x="1181810" y="2393316"/>
            <a:ext cx="528450" cy="1849577"/>
          </a:xfrm>
          <a:prstGeom prst="rect">
            <a:avLst/>
          </a:prstGeom>
          <a:solidFill>
            <a:srgbClr val="E73D4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8" name="Google Shape;18;p8"/>
          <p:cNvPicPr preferRelativeResize="0"/>
          <p:nvPr/>
        </p:nvPicPr>
        <p:blipFill rotWithShape="1">
          <a:blip r:embed="rId2">
            <a:alphaModFix/>
          </a:blip>
          <a:srcRect l="61407" t="23202" r="21048" b="15390"/>
          <a:stretch/>
        </p:blipFill>
        <p:spPr>
          <a:xfrm>
            <a:off x="1055688" y="2246172"/>
            <a:ext cx="528450" cy="1849577"/>
          </a:xfrm>
          <a:prstGeom prst="rect">
            <a:avLst/>
          </a:prstGeom>
          <a:noFill/>
          <a:ln>
            <a:noFill/>
          </a:ln>
        </p:spPr>
      </p:pic>
      <p:pic>
        <p:nvPicPr>
          <p:cNvPr id="19" name="Google Shape;19;p8" descr="Icon&#10;&#10;Description automatically generated"/>
          <p:cNvPicPr preferRelativeResize="0"/>
          <p:nvPr/>
        </p:nvPicPr>
        <p:blipFill rotWithShape="1">
          <a:blip r:embed="rId3">
            <a:alphaModFix/>
          </a:blip>
          <a:srcRect/>
          <a:stretch/>
        </p:blipFill>
        <p:spPr>
          <a:xfrm>
            <a:off x="5759011" y="5612961"/>
            <a:ext cx="673977" cy="673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9"/>
          <p:cNvSpPr/>
          <p:nvPr/>
        </p:nvSpPr>
        <p:spPr>
          <a:xfrm>
            <a:off x="770710" y="1894114"/>
            <a:ext cx="10685416" cy="43499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22" name="Google Shape;22;p9"/>
          <p:cNvSpPr txBox="1">
            <a:spLocks noGrp="1"/>
          </p:cNvSpPr>
          <p:nvPr>
            <p:ph type="title"/>
          </p:nvPr>
        </p:nvSpPr>
        <p:spPr>
          <a:xfrm>
            <a:off x="1055687" y="738232"/>
            <a:ext cx="10080625" cy="105137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b="1" i="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9"/>
          <p:cNvSpPr txBox="1">
            <a:spLocks noGrp="1"/>
          </p:cNvSpPr>
          <p:nvPr>
            <p:ph type="body" idx="1"/>
          </p:nvPr>
        </p:nvSpPr>
        <p:spPr>
          <a:xfrm>
            <a:off x="1066346" y="2155371"/>
            <a:ext cx="10080625" cy="379457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800"/>
              <a:buNone/>
              <a:defRPr sz="2800">
                <a:solidFill>
                  <a:schemeClr val="dk1"/>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800"/>
              <a:buNone/>
              <a:defRPr sz="2800">
                <a:solidFill>
                  <a:schemeClr val="dk1"/>
                </a:solidFill>
                <a:latin typeface="Arial"/>
                <a:ea typeface="Arial"/>
                <a:cs typeface="Arial"/>
                <a:sym typeface="Arial"/>
              </a:defRPr>
            </a:lvl2pPr>
            <a:lvl3pPr marL="1371600" lvl="2" indent="-228600" algn="l">
              <a:lnSpc>
                <a:spcPct val="90000"/>
              </a:lnSpc>
              <a:spcBef>
                <a:spcPts val="500"/>
              </a:spcBef>
              <a:spcAft>
                <a:spcPts val="0"/>
              </a:spcAft>
              <a:buClr>
                <a:schemeClr val="dk1"/>
              </a:buClr>
              <a:buSzPts val="2800"/>
              <a:buNone/>
              <a:defRPr sz="2800">
                <a:solidFill>
                  <a:schemeClr val="dk1"/>
                </a:solidFill>
                <a:latin typeface="Arial"/>
                <a:ea typeface="Arial"/>
                <a:cs typeface="Arial"/>
                <a:sym typeface="Arial"/>
              </a:defRPr>
            </a:lvl3pPr>
            <a:lvl4pPr marL="1828800" lvl="3" indent="-228600" algn="l">
              <a:lnSpc>
                <a:spcPct val="90000"/>
              </a:lnSpc>
              <a:spcBef>
                <a:spcPts val="500"/>
              </a:spcBef>
              <a:spcAft>
                <a:spcPts val="0"/>
              </a:spcAft>
              <a:buClr>
                <a:schemeClr val="dk1"/>
              </a:buClr>
              <a:buSzPts val="2800"/>
              <a:buNone/>
              <a:defRPr sz="2800">
                <a:solidFill>
                  <a:schemeClr val="dk1"/>
                </a:solidFill>
                <a:latin typeface="Arial"/>
                <a:ea typeface="Arial"/>
                <a:cs typeface="Arial"/>
                <a:sym typeface="Arial"/>
              </a:defRPr>
            </a:lvl4pPr>
            <a:lvl5pPr marL="2286000" lvl="4" indent="-228600" algn="l">
              <a:lnSpc>
                <a:spcPct val="90000"/>
              </a:lnSpc>
              <a:spcBef>
                <a:spcPts val="500"/>
              </a:spcBef>
              <a:spcAft>
                <a:spcPts val="0"/>
              </a:spcAft>
              <a:buClr>
                <a:schemeClr val="dk1"/>
              </a:buClr>
              <a:buSzPts val="2800"/>
              <a:buNone/>
              <a:defRPr sz="2800">
                <a:solidFill>
                  <a:schemeClr val="dk1"/>
                </a:solidFill>
                <a:latin typeface="Arial"/>
                <a:ea typeface="Arial"/>
                <a:cs typeface="Arial"/>
                <a:sym typeface="Arial"/>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se / Quote\">
  <p:cSld name="Verse / Quote\">
    <p:spTree>
      <p:nvGrpSpPr>
        <p:cNvPr id="1" name="Shape 24"/>
        <p:cNvGrpSpPr/>
        <p:nvPr/>
      </p:nvGrpSpPr>
      <p:grpSpPr>
        <a:xfrm>
          <a:off x="0" y="0"/>
          <a:ext cx="0" cy="0"/>
          <a:chOff x="0" y="0"/>
          <a:chExt cx="0" cy="0"/>
        </a:xfrm>
      </p:grpSpPr>
      <p:sp>
        <p:nvSpPr>
          <p:cNvPr id="25" name="Google Shape;25;p10"/>
          <p:cNvSpPr/>
          <p:nvPr/>
        </p:nvSpPr>
        <p:spPr>
          <a:xfrm>
            <a:off x="770710" y="1423850"/>
            <a:ext cx="10685416" cy="329184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Arial"/>
              <a:ea typeface="Arial"/>
              <a:cs typeface="Arial"/>
              <a:sym typeface="Arial"/>
            </a:endParaRPr>
          </a:p>
        </p:txBody>
      </p:sp>
      <p:sp>
        <p:nvSpPr>
          <p:cNvPr id="26" name="Google Shape;26;p10"/>
          <p:cNvSpPr txBox="1">
            <a:spLocks noGrp="1"/>
          </p:cNvSpPr>
          <p:nvPr>
            <p:ph type="body" idx="1"/>
          </p:nvPr>
        </p:nvSpPr>
        <p:spPr>
          <a:xfrm>
            <a:off x="1055687" y="1704702"/>
            <a:ext cx="10080625" cy="26648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3200"/>
              <a:buNone/>
              <a:defRPr sz="3200">
                <a:solidFill>
                  <a:schemeClr val="dk1"/>
                </a:solidFill>
              </a:defRPr>
            </a:lvl1pPr>
            <a:lvl2pPr marL="914400" lvl="1" indent="-228600" algn="l">
              <a:lnSpc>
                <a:spcPct val="90000"/>
              </a:lnSpc>
              <a:spcBef>
                <a:spcPts val="500"/>
              </a:spcBef>
              <a:spcAft>
                <a:spcPts val="0"/>
              </a:spcAft>
              <a:buClr>
                <a:schemeClr val="dk1"/>
              </a:buClr>
              <a:buSzPts val="2800"/>
              <a:buNone/>
              <a:defRPr>
                <a:solidFill>
                  <a:schemeClr val="dk1"/>
                </a:solidFill>
              </a:defRPr>
            </a:lvl2pPr>
            <a:lvl3pPr marL="1371600" lvl="2" indent="-228600" algn="l">
              <a:lnSpc>
                <a:spcPct val="90000"/>
              </a:lnSpc>
              <a:spcBef>
                <a:spcPts val="500"/>
              </a:spcBef>
              <a:spcAft>
                <a:spcPts val="0"/>
              </a:spcAft>
              <a:buClr>
                <a:schemeClr val="dk1"/>
              </a:buClr>
              <a:buSzPts val="2800"/>
              <a:buNone/>
              <a:defRPr>
                <a:solidFill>
                  <a:schemeClr val="dk1"/>
                </a:solidFill>
              </a:defRPr>
            </a:lvl3pPr>
            <a:lvl4pPr marL="1828800" lvl="3" indent="-228600" algn="l">
              <a:lnSpc>
                <a:spcPct val="90000"/>
              </a:lnSpc>
              <a:spcBef>
                <a:spcPts val="500"/>
              </a:spcBef>
              <a:spcAft>
                <a:spcPts val="0"/>
              </a:spcAft>
              <a:buClr>
                <a:schemeClr val="dk1"/>
              </a:buClr>
              <a:buSzPts val="2800"/>
              <a:buNone/>
              <a:defRPr>
                <a:solidFill>
                  <a:schemeClr val="dk1"/>
                </a:solidFill>
              </a:defRPr>
            </a:lvl4pPr>
            <a:lvl5pPr marL="2286000" lvl="4" indent="-228600" algn="l">
              <a:lnSpc>
                <a:spcPct val="90000"/>
              </a:lnSpc>
              <a:spcBef>
                <a:spcPts val="500"/>
              </a:spcBef>
              <a:spcAft>
                <a:spcPts val="0"/>
              </a:spcAft>
              <a:buClr>
                <a:schemeClr val="dk1"/>
              </a:buClr>
              <a:buSzPts val="2800"/>
              <a:buNone/>
              <a:defRPr>
                <a:solidFill>
                  <a:schemeClr val="dk1"/>
                </a:solidFill>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7" name="Google Shape;27;p10"/>
          <p:cNvSpPr/>
          <p:nvPr/>
        </p:nvSpPr>
        <p:spPr>
          <a:xfrm>
            <a:off x="8556171" y="4715692"/>
            <a:ext cx="2899955" cy="842372"/>
          </a:xfrm>
          <a:prstGeom prst="rect">
            <a:avLst/>
          </a:prstGeom>
          <a:solidFill>
            <a:srgbClr val="E73D4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 name="Google Shape;28;p10"/>
          <p:cNvSpPr txBox="1">
            <a:spLocks noGrp="1"/>
          </p:cNvSpPr>
          <p:nvPr>
            <p:ph type="title"/>
          </p:nvPr>
        </p:nvSpPr>
        <p:spPr>
          <a:xfrm>
            <a:off x="1055686" y="4715691"/>
            <a:ext cx="10080625" cy="84237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Arial"/>
              <a:buNone/>
              <a:defRPr sz="3200" b="1" i="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p:cSld name="Picture">
    <p:spTree>
      <p:nvGrpSpPr>
        <p:cNvPr id="1" name="Shape 29"/>
        <p:cNvGrpSpPr/>
        <p:nvPr/>
      </p:nvGrpSpPr>
      <p:grpSpPr>
        <a:xfrm>
          <a:off x="0" y="0"/>
          <a:ext cx="0" cy="0"/>
          <a:chOff x="0" y="0"/>
          <a:chExt cx="0" cy="0"/>
        </a:xfrm>
      </p:grpSpPr>
      <p:sp>
        <p:nvSpPr>
          <p:cNvPr id="30" name="Google Shape;30;p11"/>
          <p:cNvSpPr/>
          <p:nvPr/>
        </p:nvSpPr>
        <p:spPr>
          <a:xfrm>
            <a:off x="2280989" y="1169306"/>
            <a:ext cx="8126412" cy="4873625"/>
          </a:xfrm>
          <a:prstGeom prst="rect">
            <a:avLst/>
          </a:prstGeom>
          <a:solidFill>
            <a:srgbClr val="E73D4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1"/>
          <p:cNvSpPr>
            <a:spLocks noGrp="1"/>
          </p:cNvSpPr>
          <p:nvPr>
            <p:ph type="pic" idx="2"/>
          </p:nvPr>
        </p:nvSpPr>
        <p:spPr>
          <a:xfrm>
            <a:off x="1928292" y="803546"/>
            <a:ext cx="8126412" cy="4873625"/>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
          <p:cNvSpPr/>
          <p:nvPr/>
        </p:nvSpPr>
        <p:spPr>
          <a:xfrm>
            <a:off x="0" y="0"/>
            <a:ext cx="12191999" cy="6857999"/>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6"/>
          <p:cNvSpPr txBox="1">
            <a:spLocks noGrp="1"/>
          </p:cNvSpPr>
          <p:nvPr>
            <p:ph type="title"/>
          </p:nvPr>
        </p:nvSpPr>
        <p:spPr>
          <a:xfrm>
            <a:off x="1055688" y="908049"/>
            <a:ext cx="10080625" cy="1090567"/>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1"/>
              </a:buClr>
              <a:buSzPts val="6000"/>
              <a:buFont typeface="Arial"/>
              <a:buNone/>
              <a:defRPr sz="6000" b="1" i="1"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6"/>
          <p:cNvSpPr txBox="1">
            <a:spLocks noGrp="1"/>
          </p:cNvSpPr>
          <p:nvPr>
            <p:ph type="body" idx="1"/>
          </p:nvPr>
        </p:nvSpPr>
        <p:spPr>
          <a:xfrm>
            <a:off x="1055688" y="2155371"/>
            <a:ext cx="10080625" cy="3794579"/>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2pPr>
            <a:lvl3pPr marL="1371600" marR="0" lvl="2" indent="-228600"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3pPr>
            <a:lvl4pPr marL="1828800" marR="0" lvl="3" indent="-228600"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4pPr>
            <a:lvl5pPr marL="2286000" marR="0" lvl="4" indent="-228600" algn="l" rtl="0">
              <a:lnSpc>
                <a:spcPct val="90000"/>
              </a:lnSpc>
              <a:spcBef>
                <a:spcPts val="50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665">
          <p15:clr>
            <a:srgbClr val="F26B43"/>
          </p15:clr>
        </p15:guide>
        <p15:guide id="3" pos="7015">
          <p15:clr>
            <a:srgbClr val="F26B43"/>
          </p15:clr>
        </p15:guide>
        <p15:guide id="4" orient="horz" pos="572">
          <p15:clr>
            <a:srgbClr val="F26B43"/>
          </p15:clr>
        </p15:guide>
        <p15:guide id="5" orient="horz" pos="2160">
          <p15:clr>
            <a:srgbClr val="F26B43"/>
          </p15:clr>
        </p15:guide>
        <p15:guide id="6" orient="horz" pos="37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1"/>
          <p:cNvSpPr txBox="1"/>
          <p:nvPr/>
        </p:nvSpPr>
        <p:spPr>
          <a:xfrm>
            <a:off x="4054592" y="2362547"/>
            <a:ext cx="7832608"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0"/>
              <a:buFont typeface="Arial"/>
              <a:buNone/>
            </a:pPr>
            <a:r>
              <a:rPr lang="en-US" sz="6000" b="1" i="1" dirty="0">
                <a:solidFill>
                  <a:schemeClr val="lt1"/>
                </a:solidFill>
              </a:rPr>
              <a:t>Team training </a:t>
            </a:r>
            <a:r>
              <a:rPr lang="en-US" sz="6000" b="1" i="1" u="none" strike="noStrike" cap="none" dirty="0">
                <a:solidFill>
                  <a:schemeClr val="lt1"/>
                </a:solidFill>
                <a:latin typeface="Arial"/>
                <a:ea typeface="Arial"/>
                <a:cs typeface="Arial"/>
                <a:sym typeface="Arial"/>
              </a:rPr>
              <a:t>call</a:t>
            </a:r>
            <a:endParaRPr sz="1400" b="0" i="0" u="none" strike="noStrike" cap="none" dirty="0">
              <a:solidFill>
                <a:srgbClr val="000000"/>
              </a:solidFill>
              <a:latin typeface="Arial"/>
              <a:ea typeface="Arial"/>
              <a:cs typeface="Arial"/>
              <a:sym typeface="Arial"/>
            </a:endParaRPr>
          </a:p>
        </p:txBody>
      </p:sp>
      <p:grpSp>
        <p:nvGrpSpPr>
          <p:cNvPr id="38" name="Google Shape;38;p1"/>
          <p:cNvGrpSpPr/>
          <p:nvPr/>
        </p:nvGrpSpPr>
        <p:grpSpPr>
          <a:xfrm>
            <a:off x="3187426" y="2279589"/>
            <a:ext cx="654572" cy="1996721"/>
            <a:chOff x="1515381" y="2279589"/>
            <a:chExt cx="654572" cy="1996721"/>
          </a:xfrm>
        </p:grpSpPr>
        <p:sp>
          <p:nvSpPr>
            <p:cNvPr id="39" name="Google Shape;39;p1"/>
            <p:cNvSpPr/>
            <p:nvPr/>
          </p:nvSpPr>
          <p:spPr>
            <a:xfrm>
              <a:off x="1641503" y="2426733"/>
              <a:ext cx="528450" cy="1849577"/>
            </a:xfrm>
            <a:prstGeom prst="rect">
              <a:avLst/>
            </a:prstGeom>
            <a:solidFill>
              <a:srgbClr val="E73D4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0" name="Google Shape;40;p1"/>
            <p:cNvPicPr preferRelativeResize="0"/>
            <p:nvPr/>
          </p:nvPicPr>
          <p:blipFill rotWithShape="1">
            <a:blip r:embed="rId3">
              <a:alphaModFix/>
            </a:blip>
            <a:srcRect l="61407" t="23202" r="21048" b="15390"/>
            <a:stretch/>
          </p:blipFill>
          <p:spPr>
            <a:xfrm>
              <a:off x="1515381" y="2279589"/>
              <a:ext cx="528450" cy="1849577"/>
            </a:xfrm>
            <a:prstGeom prst="rect">
              <a:avLst/>
            </a:prstGeom>
            <a:noFill/>
            <a:ln>
              <a:noFill/>
            </a:ln>
          </p:spPr>
        </p:pic>
      </p:grpSp>
      <p:pic>
        <p:nvPicPr>
          <p:cNvPr id="41" name="Google Shape;41;p1" descr="Icon&#10;&#10;Description automatically generated"/>
          <p:cNvPicPr preferRelativeResize="0"/>
          <p:nvPr/>
        </p:nvPicPr>
        <p:blipFill rotWithShape="1">
          <a:blip r:embed="rId4">
            <a:alphaModFix/>
          </a:blip>
          <a:srcRect/>
          <a:stretch/>
        </p:blipFill>
        <p:spPr>
          <a:xfrm>
            <a:off x="5759011" y="5612961"/>
            <a:ext cx="673977" cy="67397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p:nvPr/>
        </p:nvSpPr>
        <p:spPr>
          <a:xfrm>
            <a:off x="848411" y="1744961"/>
            <a:ext cx="10518525" cy="45663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4"/>
          <p:cNvSpPr txBox="1"/>
          <p:nvPr/>
        </p:nvSpPr>
        <p:spPr>
          <a:xfrm>
            <a:off x="848411" y="1744961"/>
            <a:ext cx="10080625" cy="2637605"/>
          </a:xfrm>
          <a:prstGeom prst="rect">
            <a:avLst/>
          </a:prstGeom>
          <a:noFill/>
          <a:ln>
            <a:noFill/>
          </a:ln>
        </p:spPr>
        <p:txBody>
          <a:bodyPr spcFirstLastPara="1" wrap="square" lIns="91425" tIns="45700" rIns="91425" bIns="45700" anchor="t" anchorCtr="0">
            <a:spAutoFit/>
          </a:bodyPr>
          <a:lstStyle/>
          <a:p>
            <a:pPr marL="457200" marR="0" lvl="0" indent="-342900" algn="l" rtl="0">
              <a:lnSpc>
                <a:spcPct val="90000"/>
              </a:lnSpc>
              <a:spcBef>
                <a:spcPts val="1000"/>
              </a:spcBef>
              <a:spcAft>
                <a:spcPts val="0"/>
              </a:spcAft>
              <a:buClr>
                <a:srgbClr val="FF0000"/>
              </a:buClr>
              <a:buSzPts val="1581"/>
              <a:buFont typeface="Arial"/>
              <a:buChar char="•"/>
            </a:pPr>
            <a:r>
              <a:rPr lang="en-US" sz="2600" b="0" i="0" u="none" strike="noStrike" cap="none" dirty="0">
                <a:solidFill>
                  <a:schemeClr val="dk1"/>
                </a:solidFill>
                <a:latin typeface="Arial"/>
                <a:ea typeface="Arial"/>
                <a:cs typeface="Arial"/>
                <a:sym typeface="Arial"/>
              </a:rPr>
              <a:t>Everyone will receive a wristband with a unique tab on which will also contain their money wallet and their check in details</a:t>
            </a:r>
            <a:endParaRPr sz="2600" b="0" i="0" u="none" strike="noStrike" cap="none" dirty="0">
              <a:solidFill>
                <a:schemeClr val="dk1"/>
              </a:solidFill>
              <a:latin typeface="Calibri"/>
              <a:ea typeface="Calibri"/>
              <a:cs typeface="Calibri"/>
              <a:sym typeface="Calibri"/>
            </a:endParaRPr>
          </a:p>
          <a:p>
            <a:pPr marL="457200" marR="0" lvl="0" indent="-342900" algn="l" rtl="0">
              <a:lnSpc>
                <a:spcPct val="90000"/>
              </a:lnSpc>
              <a:spcBef>
                <a:spcPts val="1000"/>
              </a:spcBef>
              <a:spcAft>
                <a:spcPts val="0"/>
              </a:spcAft>
              <a:buClr>
                <a:srgbClr val="FF0000"/>
              </a:buClr>
              <a:buSzPts val="1581"/>
              <a:buFont typeface="Arial"/>
              <a:buChar char="•"/>
            </a:pPr>
            <a:r>
              <a:rPr lang="en-GB" sz="2600" b="0" i="0" u="none" strike="noStrike" cap="none" dirty="0">
                <a:solidFill>
                  <a:schemeClr val="dk1"/>
                </a:solidFill>
                <a:latin typeface="Arial"/>
                <a:ea typeface="Arial"/>
                <a:cs typeface="Arial"/>
                <a:sym typeface="Arial"/>
              </a:rPr>
              <a:t>You can purchase vouchers ahead of time or </a:t>
            </a:r>
            <a:r>
              <a:rPr lang="en-US" sz="2600" b="0" i="0" u="none" strike="noStrike" cap="none" dirty="0">
                <a:solidFill>
                  <a:schemeClr val="dk1"/>
                </a:solidFill>
                <a:latin typeface="Arial"/>
                <a:ea typeface="Arial"/>
                <a:cs typeface="Arial"/>
                <a:sym typeface="Arial"/>
              </a:rPr>
              <a:t>bring cash/card to add to your wallet on site – very easy – will send out more info</a:t>
            </a:r>
            <a:endParaRPr sz="2600" b="0" i="0" u="none" strike="noStrike" cap="none" dirty="0">
              <a:solidFill>
                <a:schemeClr val="dk1"/>
              </a:solidFill>
              <a:latin typeface="Calibri"/>
              <a:ea typeface="Calibri"/>
              <a:cs typeface="Calibri"/>
              <a:sym typeface="Calibri"/>
            </a:endParaRPr>
          </a:p>
          <a:p>
            <a:pPr marL="457200" marR="0" lvl="0" indent="-342900" algn="l" rtl="0">
              <a:lnSpc>
                <a:spcPct val="90000"/>
              </a:lnSpc>
              <a:spcBef>
                <a:spcPts val="1000"/>
              </a:spcBef>
              <a:spcAft>
                <a:spcPts val="0"/>
              </a:spcAft>
              <a:buClr>
                <a:srgbClr val="FF0000"/>
              </a:buClr>
              <a:buSzPts val="1581"/>
              <a:buFont typeface="Arial"/>
              <a:buChar char="•"/>
            </a:pPr>
            <a:r>
              <a:rPr lang="en-US" sz="2600" b="0" i="0" u="none" strike="noStrike" cap="none" dirty="0">
                <a:solidFill>
                  <a:schemeClr val="dk1"/>
                </a:solidFill>
                <a:latin typeface="Arial"/>
                <a:ea typeface="Arial"/>
                <a:cs typeface="Arial"/>
                <a:sym typeface="Arial"/>
              </a:rPr>
              <a:t>This system will also significantly enhance our cash security and safeguarding on site with check in</a:t>
            </a:r>
            <a:endParaRPr sz="2600" b="0" i="0" u="none" strike="noStrike" cap="none" dirty="0">
              <a:solidFill>
                <a:schemeClr val="dk1"/>
              </a:solidFill>
              <a:latin typeface="Calibri"/>
              <a:ea typeface="Calibri"/>
              <a:cs typeface="Calibri"/>
              <a:sym typeface="Calibri"/>
            </a:endParaRPr>
          </a:p>
        </p:txBody>
      </p:sp>
      <p:sp>
        <p:nvSpPr>
          <p:cNvPr id="75" name="Google Shape;75;p14"/>
          <p:cNvSpPr txBox="1"/>
          <p:nvPr/>
        </p:nvSpPr>
        <p:spPr>
          <a:xfrm>
            <a:off x="1087549" y="72150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We’ve gone cashless!</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p:nvPr/>
        </p:nvSpPr>
        <p:spPr>
          <a:xfrm>
            <a:off x="825061" y="1131323"/>
            <a:ext cx="10541876" cy="50051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1" name="Google Shape;81;p15"/>
          <p:cNvSpPr txBox="1"/>
          <p:nvPr/>
        </p:nvSpPr>
        <p:spPr>
          <a:xfrm>
            <a:off x="1055687" y="1149847"/>
            <a:ext cx="10080625" cy="5292947"/>
          </a:xfrm>
          <a:prstGeom prst="rect">
            <a:avLst/>
          </a:prstGeom>
          <a:noFill/>
          <a:ln>
            <a:noFill/>
          </a:ln>
        </p:spPr>
        <p:txBody>
          <a:bodyPr spcFirstLastPara="1" wrap="square" lIns="91425" tIns="45700" rIns="91425" bIns="45700" anchor="t" anchorCtr="0">
            <a:spAutoFit/>
          </a:bodyPr>
          <a:lstStyle/>
          <a:p>
            <a:pPr marL="228600" marR="0" lvl="0" indent="0" algn="l" rtl="0">
              <a:lnSpc>
                <a:spcPct val="100000"/>
              </a:lnSpc>
              <a:spcBef>
                <a:spcPts val="0"/>
              </a:spcBef>
              <a:spcAft>
                <a:spcPts val="0"/>
              </a:spcAft>
              <a:buClr>
                <a:srgbClr val="0000FF"/>
              </a:buClr>
              <a:buSzPts val="1395"/>
              <a:buFont typeface="Arial"/>
              <a:buNone/>
            </a:pPr>
            <a:r>
              <a:rPr lang="en-US" sz="1800" b="1" i="0" u="sng" strike="noStrike" cap="none" dirty="0">
                <a:solidFill>
                  <a:schemeClr val="dk1"/>
                </a:solidFill>
                <a:latin typeface="Arial"/>
                <a:ea typeface="Arial"/>
                <a:cs typeface="Arial"/>
                <a:sym typeface="Arial"/>
              </a:rPr>
              <a:t>Food Vans:</a:t>
            </a:r>
            <a:endParaRPr sz="1800" b="1" i="0" u="none" strike="noStrike" cap="none" dirty="0">
              <a:solidFill>
                <a:schemeClr val="dk1"/>
              </a:solidFill>
              <a:latin typeface="Arial"/>
              <a:ea typeface="Arial"/>
              <a:cs typeface="Arial"/>
              <a:sym typeface="Arial"/>
            </a:endParaRPr>
          </a:p>
          <a:p>
            <a:pPr marL="228600" marR="0" lvl="0" indent="0" algn="l" rtl="0">
              <a:lnSpc>
                <a:spcPct val="100000"/>
              </a:lnSpc>
              <a:spcBef>
                <a:spcPts val="2400"/>
              </a:spcBef>
              <a:spcAft>
                <a:spcPts val="0"/>
              </a:spcAft>
              <a:buClr>
                <a:srgbClr val="0000FF"/>
              </a:buClr>
              <a:buSzPts val="1395"/>
              <a:buFont typeface="Arial"/>
              <a:buNone/>
            </a:pPr>
            <a:r>
              <a:rPr lang="en-US" sz="1800" b="0" i="0" u="none" strike="noStrike" cap="none" dirty="0">
                <a:solidFill>
                  <a:schemeClr val="dk1"/>
                </a:solidFill>
                <a:latin typeface="Arial"/>
                <a:ea typeface="Arial"/>
                <a:cs typeface="Arial"/>
                <a:sym typeface="Arial"/>
              </a:rPr>
              <a:t>There will be food vans on site which are selling a range of fast-food options</a:t>
            </a:r>
            <a:endParaRPr lang="en-US" sz="1800" dirty="0">
              <a:solidFill>
                <a:schemeClr val="dk1"/>
              </a:solidFill>
            </a:endParaRPr>
          </a:p>
          <a:p>
            <a:pPr marL="228600" marR="0" lvl="0" indent="0" algn="l" rtl="0">
              <a:lnSpc>
                <a:spcPct val="100000"/>
              </a:lnSpc>
              <a:spcBef>
                <a:spcPts val="2400"/>
              </a:spcBef>
              <a:spcAft>
                <a:spcPts val="0"/>
              </a:spcAft>
              <a:buClr>
                <a:srgbClr val="0000FF"/>
              </a:buClr>
              <a:buSzPts val="1395"/>
              <a:buFont typeface="Arial"/>
              <a:buNone/>
            </a:pPr>
            <a:r>
              <a:rPr lang="en-US" sz="1800" b="1" i="0" u="sng" strike="noStrike" cap="none" dirty="0">
                <a:solidFill>
                  <a:schemeClr val="dk1"/>
                </a:solidFill>
                <a:latin typeface="Arial"/>
                <a:ea typeface="Arial"/>
                <a:cs typeface="Arial"/>
                <a:sym typeface="Arial"/>
              </a:rPr>
              <a:t>Tuck shops and cafes :</a:t>
            </a:r>
            <a:endParaRPr sz="1800" b="1" i="0" u="sng" strike="noStrike" cap="none" dirty="0">
              <a:solidFill>
                <a:schemeClr val="dk1"/>
              </a:solidFill>
              <a:latin typeface="Arial"/>
              <a:ea typeface="Arial"/>
              <a:cs typeface="Arial"/>
              <a:sym typeface="Arial"/>
            </a:endParaRPr>
          </a:p>
          <a:p>
            <a:pPr marL="0" marR="0" lvl="0" indent="0" algn="l" rtl="0">
              <a:lnSpc>
                <a:spcPct val="100000"/>
              </a:lnSpc>
              <a:spcBef>
                <a:spcPts val="2400"/>
              </a:spcBef>
              <a:spcAft>
                <a:spcPts val="0"/>
              </a:spcAft>
              <a:buClr>
                <a:srgbClr val="0000FF"/>
              </a:buClr>
              <a:buSzPts val="1395"/>
              <a:buFont typeface="Arial"/>
              <a:buNone/>
            </a:pPr>
            <a:r>
              <a:rPr lang="en-US" sz="1800" b="0" i="0" u="none" strike="noStrike" cap="none" dirty="0">
                <a:solidFill>
                  <a:schemeClr val="dk1"/>
                </a:solidFill>
                <a:latin typeface="Arial"/>
                <a:ea typeface="Arial"/>
                <a:cs typeface="Arial"/>
                <a:sym typeface="Arial"/>
              </a:rPr>
              <a:t>Closed during the main mtg</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2400"/>
              </a:spcBef>
              <a:spcAft>
                <a:spcPts val="0"/>
              </a:spcAft>
              <a:buClr>
                <a:srgbClr val="0000FF"/>
              </a:buClr>
              <a:buSzPts val="1395"/>
              <a:buFont typeface="Arial"/>
              <a:buNone/>
            </a:pPr>
            <a:r>
              <a:rPr lang="en-US" sz="1800" b="1" u="sng" dirty="0">
                <a:solidFill>
                  <a:schemeClr val="dk1"/>
                </a:solidFill>
              </a:rPr>
              <a:t>Team Lounge:</a:t>
            </a:r>
          </a:p>
          <a:p>
            <a:pPr marL="0" marR="0" lvl="0" indent="0" algn="l" rtl="0">
              <a:lnSpc>
                <a:spcPct val="100000"/>
              </a:lnSpc>
              <a:spcBef>
                <a:spcPts val="2400"/>
              </a:spcBef>
              <a:spcAft>
                <a:spcPts val="0"/>
              </a:spcAft>
              <a:buClr>
                <a:srgbClr val="0000FF"/>
              </a:buClr>
              <a:buSzPts val="1395"/>
              <a:buFont typeface="Arial"/>
              <a:buNone/>
            </a:pPr>
            <a:r>
              <a:rPr lang="en-US" sz="1800" dirty="0">
                <a:solidFill>
                  <a:schemeClr val="dk1"/>
                </a:solidFill>
              </a:rPr>
              <a:t>All meals served here; snacks and drinks available here as well as a place to rest your feet!</a:t>
            </a:r>
          </a:p>
          <a:p>
            <a:pPr marL="0" marR="0" lvl="0" indent="0" algn="l" rtl="0">
              <a:lnSpc>
                <a:spcPct val="100000"/>
              </a:lnSpc>
              <a:spcBef>
                <a:spcPts val="2400"/>
              </a:spcBef>
              <a:spcAft>
                <a:spcPts val="0"/>
              </a:spcAft>
              <a:buClr>
                <a:srgbClr val="0000FF"/>
              </a:buClr>
              <a:buSzPts val="1395"/>
              <a:buFont typeface="Arial"/>
              <a:buNone/>
            </a:pPr>
            <a:r>
              <a:rPr lang="en-US" sz="1800" b="0" i="0" strike="noStrike" cap="none" dirty="0">
                <a:solidFill>
                  <a:schemeClr val="dk1"/>
                </a:solidFill>
                <a:latin typeface="Arial"/>
                <a:ea typeface="Arial"/>
                <a:cs typeface="Arial"/>
                <a:sym typeface="Arial"/>
              </a:rPr>
              <a:t>Breakfast 7:30-9am</a:t>
            </a:r>
          </a:p>
          <a:p>
            <a:pPr marL="0" marR="0" lvl="0" indent="0" algn="l" rtl="0">
              <a:lnSpc>
                <a:spcPct val="100000"/>
              </a:lnSpc>
              <a:spcBef>
                <a:spcPts val="2400"/>
              </a:spcBef>
              <a:spcAft>
                <a:spcPts val="0"/>
              </a:spcAft>
              <a:buClr>
                <a:srgbClr val="0000FF"/>
              </a:buClr>
              <a:buSzPts val="1395"/>
              <a:buFont typeface="Arial"/>
              <a:buNone/>
            </a:pPr>
            <a:r>
              <a:rPr lang="en-US" sz="1800" dirty="0">
                <a:solidFill>
                  <a:schemeClr val="dk1"/>
                </a:solidFill>
              </a:rPr>
              <a:t>Lunch 12:30-14:00</a:t>
            </a:r>
          </a:p>
          <a:p>
            <a:pPr marL="0" marR="0" lvl="0" indent="0" algn="l" rtl="0">
              <a:lnSpc>
                <a:spcPct val="100000"/>
              </a:lnSpc>
              <a:spcBef>
                <a:spcPts val="2400"/>
              </a:spcBef>
              <a:spcAft>
                <a:spcPts val="0"/>
              </a:spcAft>
              <a:buClr>
                <a:srgbClr val="0000FF"/>
              </a:buClr>
              <a:buSzPts val="1395"/>
              <a:buFont typeface="Arial"/>
              <a:buNone/>
            </a:pPr>
            <a:r>
              <a:rPr lang="en-US" sz="1800" b="0" i="0" strike="noStrike" cap="none" dirty="0">
                <a:solidFill>
                  <a:schemeClr val="dk1"/>
                </a:solidFill>
                <a:latin typeface="Arial"/>
                <a:ea typeface="Arial"/>
                <a:cs typeface="Arial"/>
                <a:sym typeface="Arial"/>
              </a:rPr>
              <a:t>Dinner 16:30-18:30</a:t>
            </a:r>
            <a:endParaRPr sz="1800" b="0" i="0" strike="noStrike" cap="none" dirty="0">
              <a:solidFill>
                <a:schemeClr val="dk1"/>
              </a:solidFill>
              <a:latin typeface="Arial"/>
              <a:ea typeface="Arial"/>
              <a:cs typeface="Arial"/>
              <a:sym typeface="Arial"/>
            </a:endParaRPr>
          </a:p>
          <a:p>
            <a:pPr marL="228600" marR="0" lvl="0" indent="0" algn="l" rtl="0">
              <a:lnSpc>
                <a:spcPct val="100000"/>
              </a:lnSpc>
              <a:spcBef>
                <a:spcPts val="0"/>
              </a:spcBef>
              <a:spcAft>
                <a:spcPts val="0"/>
              </a:spcAft>
              <a:buClr>
                <a:srgbClr val="000000"/>
              </a:buClr>
              <a:buSzPts val="1395"/>
              <a:buFont typeface="Arial"/>
              <a:buNone/>
            </a:pPr>
            <a:endParaRPr sz="1595" b="1" i="0" u="sng" strike="noStrike" cap="none" dirty="0">
              <a:solidFill>
                <a:schemeClr val="dk1"/>
              </a:solidFill>
              <a:latin typeface="Arial"/>
              <a:ea typeface="Arial"/>
              <a:cs typeface="Arial"/>
              <a:sym typeface="Arial"/>
            </a:endParaRPr>
          </a:p>
        </p:txBody>
      </p:sp>
      <p:sp>
        <p:nvSpPr>
          <p:cNvPr id="82" name="Google Shape;82;p15"/>
          <p:cNvSpPr txBox="1"/>
          <p:nvPr/>
        </p:nvSpPr>
        <p:spPr>
          <a:xfrm>
            <a:off x="1087549" y="32045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Food</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9" name="Google Shape;109;p19"/>
          <p:cNvSpPr txBox="1"/>
          <p:nvPr/>
        </p:nvSpPr>
        <p:spPr>
          <a:xfrm>
            <a:off x="1103479" y="1048938"/>
            <a:ext cx="10080625" cy="2917681"/>
          </a:xfrm>
          <a:prstGeom prst="rect">
            <a:avLst/>
          </a:prstGeom>
          <a:noFill/>
          <a:ln>
            <a:noFill/>
          </a:ln>
        </p:spPr>
        <p:txBody>
          <a:bodyPr spcFirstLastPara="1" wrap="square" lIns="91425" tIns="45700" rIns="91425" bIns="45700" anchor="t" anchorCtr="0">
            <a:spAutoFit/>
          </a:bodyPr>
          <a:lstStyle/>
          <a:p>
            <a:pPr marL="228600" marR="0" lvl="0" indent="-114300" algn="l" rtl="0">
              <a:lnSpc>
                <a:spcPct val="90000"/>
              </a:lnSpc>
              <a:spcBef>
                <a:spcPts val="0"/>
              </a:spcBef>
              <a:spcAft>
                <a:spcPts val="0"/>
              </a:spcAft>
              <a:buClr>
                <a:srgbClr val="000000"/>
              </a:buClr>
              <a:buSzPts val="1800"/>
              <a:buFont typeface="Arial"/>
              <a:buNone/>
            </a:pPr>
            <a:endParaRPr sz="1800" b="1" i="0" u="none" strike="noStrike" cap="none" dirty="0">
              <a:solidFill>
                <a:srgbClr val="38761D"/>
              </a:solidFill>
              <a:latin typeface="Arial"/>
              <a:ea typeface="Arial"/>
              <a:cs typeface="Arial"/>
              <a:sym typeface="Arial"/>
            </a:endParaRPr>
          </a:p>
          <a:p>
            <a:pPr marL="228600" marR="0" lvl="0" indent="-114300" algn="l" rtl="0">
              <a:lnSpc>
                <a:spcPct val="90000"/>
              </a:lnSpc>
              <a:spcBef>
                <a:spcPts val="0"/>
              </a:spcBef>
              <a:spcAft>
                <a:spcPts val="0"/>
              </a:spcAft>
              <a:buClr>
                <a:srgbClr val="000000"/>
              </a:buClr>
              <a:buSzPts val="1800"/>
              <a:buFont typeface="Arial"/>
              <a:buNone/>
            </a:pPr>
            <a:endParaRPr sz="1800" b="1" i="0" u="none" strike="noStrike" cap="none" dirty="0">
              <a:solidFill>
                <a:srgbClr val="38761D"/>
              </a:solidFill>
              <a:latin typeface="Arial"/>
              <a:ea typeface="Arial"/>
              <a:cs typeface="Arial"/>
              <a:sym typeface="Arial"/>
            </a:endParaRPr>
          </a:p>
          <a:p>
            <a:pPr marL="457200" marR="0" lvl="0" indent="-457200" algn="l" rtl="0">
              <a:lnSpc>
                <a:spcPct val="90000"/>
              </a:lnSpc>
              <a:spcBef>
                <a:spcPts val="0"/>
              </a:spcBef>
              <a:spcAft>
                <a:spcPts val="0"/>
              </a:spcAft>
              <a:buClr>
                <a:srgbClr val="FF0000"/>
              </a:buClr>
              <a:buSzPts val="2800"/>
              <a:buFont typeface="Arial"/>
              <a:buChar char="•"/>
            </a:pPr>
            <a:r>
              <a:rPr lang="en-US" sz="2800" b="0" i="0" u="none" strike="noStrike" cap="none" dirty="0">
                <a:solidFill>
                  <a:schemeClr val="dk1"/>
                </a:solidFill>
                <a:latin typeface="Arial"/>
                <a:ea typeface="Arial"/>
                <a:cs typeface="Arial"/>
                <a:sym typeface="Arial"/>
              </a:rPr>
              <a:t>We need to vacate the showground by midday on Thursday - we need your help to do this! </a:t>
            </a:r>
          </a:p>
          <a:p>
            <a:pPr marL="457200" marR="0" lvl="0" indent="-457200" algn="l" rtl="0">
              <a:lnSpc>
                <a:spcPct val="90000"/>
              </a:lnSpc>
              <a:spcBef>
                <a:spcPts val="0"/>
              </a:spcBef>
              <a:spcAft>
                <a:spcPts val="0"/>
              </a:spcAft>
              <a:buClr>
                <a:srgbClr val="FF0000"/>
              </a:buClr>
              <a:buSzPts val="2800"/>
              <a:buFont typeface="Arial"/>
              <a:buChar char="•"/>
            </a:pPr>
            <a:endParaRPr lang="en-US" sz="2800" dirty="0">
              <a:solidFill>
                <a:schemeClr val="dk1"/>
              </a:solidFill>
            </a:endParaRPr>
          </a:p>
          <a:p>
            <a:pPr marL="457200" marR="0" lvl="0" indent="-457200" algn="l" rtl="0">
              <a:lnSpc>
                <a:spcPct val="90000"/>
              </a:lnSpc>
              <a:spcBef>
                <a:spcPts val="0"/>
              </a:spcBef>
              <a:spcAft>
                <a:spcPts val="0"/>
              </a:spcAft>
              <a:buClr>
                <a:srgbClr val="FF0000"/>
              </a:buClr>
              <a:buSzPts val="2800"/>
              <a:buFont typeface="Arial"/>
              <a:buChar char="•"/>
            </a:pPr>
            <a:r>
              <a:rPr lang="en-US" sz="2800" dirty="0">
                <a:solidFill>
                  <a:schemeClr val="dk1"/>
                </a:solidFill>
              </a:rPr>
              <a:t>Please meet in the team lounge for breakfast time and we will distribute any final jobs to ensure we are off the site by midday</a:t>
            </a:r>
            <a:endParaRPr dirty="0"/>
          </a:p>
        </p:txBody>
      </p:sp>
      <p:sp>
        <p:nvSpPr>
          <p:cNvPr id="110" name="Google Shape;110;p19"/>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Departure</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3" name="Google Shape;123;p22"/>
          <p:cNvSpPr txBox="1"/>
          <p:nvPr/>
        </p:nvSpPr>
        <p:spPr>
          <a:xfrm>
            <a:off x="1103479" y="1273526"/>
            <a:ext cx="10080625" cy="4524275"/>
          </a:xfrm>
          <a:prstGeom prst="rect">
            <a:avLst/>
          </a:prstGeom>
          <a:noFill/>
          <a:ln>
            <a:noFill/>
          </a:ln>
        </p:spPr>
        <p:txBody>
          <a:bodyPr spcFirstLastPara="1" wrap="square" lIns="91425" tIns="45700" rIns="91425" bIns="45700" anchor="t" anchorCtr="0">
            <a:spAutoFit/>
          </a:bodyPr>
          <a:lstStyle/>
          <a:p>
            <a:pPr marL="0" marR="0" lvl="0" indent="-114300" algn="l" rtl="0">
              <a:lnSpc>
                <a:spcPct val="100000"/>
              </a:lnSpc>
              <a:spcBef>
                <a:spcPts val="0"/>
              </a:spcBef>
              <a:spcAft>
                <a:spcPts val="0"/>
              </a:spcAft>
              <a:buClr>
                <a:srgbClr val="000000"/>
              </a:buClr>
              <a:buSzPts val="1800"/>
              <a:buFont typeface="Arial"/>
              <a:buChar char="•"/>
            </a:pPr>
            <a:r>
              <a:rPr lang="en-US" sz="2400" i="0" u="none" strike="noStrike" cap="none" dirty="0">
                <a:solidFill>
                  <a:schemeClr val="dk1"/>
                </a:solidFill>
                <a:latin typeface="Arial"/>
                <a:ea typeface="Arial"/>
                <a:cs typeface="Arial"/>
                <a:sym typeface="Arial"/>
              </a:rPr>
              <a:t>Safeguarding lead (Penny Finn - based in the control room) </a:t>
            </a:r>
            <a:endParaRPr sz="24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br>
              <a:rPr lang="en-US" sz="3600" i="0" u="none" strike="noStrike" cap="none" dirty="0">
                <a:solidFill>
                  <a:schemeClr val="dk1"/>
                </a:solidFill>
                <a:latin typeface="Arial"/>
                <a:ea typeface="Arial"/>
                <a:cs typeface="Arial"/>
                <a:sym typeface="Arial"/>
              </a:rPr>
            </a:br>
            <a:r>
              <a:rPr lang="en-US" sz="2400" i="0" u="none" strike="noStrike" cap="none" dirty="0">
                <a:solidFill>
                  <a:schemeClr val="dk1"/>
                </a:solidFill>
                <a:latin typeface="Arial"/>
                <a:ea typeface="Arial"/>
                <a:cs typeface="Arial"/>
                <a:sym typeface="Arial"/>
              </a:rPr>
              <a:t>Safeguarding leads will be wearing BLUE dream team T shirts and can be contacted by ringing the DTI Control team - emergency number on your wrist band.</a:t>
            </a:r>
            <a:endParaRPr sz="2400" i="0" u="none" strike="noStrike" cap="none" dirty="0">
              <a:solidFill>
                <a:schemeClr val="dk1"/>
              </a:solidFill>
              <a:latin typeface="Arial"/>
              <a:ea typeface="Arial"/>
              <a:cs typeface="Arial"/>
              <a:sym typeface="Arial"/>
            </a:endParaRPr>
          </a:p>
          <a:p>
            <a:pPr marL="457200" marR="0" lvl="0" indent="0" algn="l" rtl="0">
              <a:lnSpc>
                <a:spcPct val="100000"/>
              </a:lnSpc>
              <a:spcBef>
                <a:spcPts val="0"/>
              </a:spcBef>
              <a:spcAft>
                <a:spcPts val="0"/>
              </a:spcAft>
              <a:buNone/>
            </a:pPr>
            <a:r>
              <a:rPr lang="en-US" sz="2400" i="0" u="none" strike="noStrike" cap="none" dirty="0">
                <a:solidFill>
                  <a:schemeClr val="dk1"/>
                </a:solidFill>
                <a:latin typeface="Arial"/>
                <a:ea typeface="Arial"/>
                <a:cs typeface="Arial"/>
                <a:sym typeface="Arial"/>
              </a:rPr>
              <a:t> </a:t>
            </a:r>
            <a:endParaRPr sz="3600" i="0" u="none" strike="noStrike" cap="none" dirty="0">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rgbClr val="000000"/>
              </a:buClr>
              <a:buSzPts val="1800"/>
              <a:buFont typeface="Arial"/>
              <a:buChar char="•"/>
            </a:pPr>
            <a:r>
              <a:rPr lang="en-US" sz="2400" i="0" u="none" strike="noStrike" cap="none" dirty="0">
                <a:solidFill>
                  <a:schemeClr val="dk1"/>
                </a:solidFill>
                <a:latin typeface="Arial"/>
                <a:ea typeface="Arial"/>
                <a:cs typeface="Arial"/>
                <a:sym typeface="Arial"/>
              </a:rPr>
              <a:t>This year each person will have their own QR code on their wrist bands to identify Name, group leader, high alert needs, church</a:t>
            </a:r>
            <a:endParaRPr sz="1800" dirty="0"/>
          </a:p>
          <a:p>
            <a:pPr marL="0" marR="0" lvl="0" indent="0" algn="l" rtl="0">
              <a:lnSpc>
                <a:spcPct val="100000"/>
              </a:lnSpc>
              <a:spcBef>
                <a:spcPts val="0"/>
              </a:spcBef>
              <a:spcAft>
                <a:spcPts val="0"/>
              </a:spcAft>
              <a:buNone/>
            </a:pPr>
            <a:br>
              <a:rPr lang="en-US" sz="3600" i="0" u="none" strike="noStrike" cap="none" dirty="0">
                <a:solidFill>
                  <a:schemeClr val="dk1"/>
                </a:solidFill>
                <a:latin typeface="Arial"/>
                <a:ea typeface="Arial"/>
                <a:cs typeface="Arial"/>
                <a:sym typeface="Arial"/>
              </a:rPr>
            </a:br>
            <a:r>
              <a:rPr lang="en-US" sz="2400" i="0" u="none" strike="noStrike" cap="none" dirty="0">
                <a:solidFill>
                  <a:schemeClr val="dk1"/>
                </a:solidFill>
                <a:latin typeface="Arial"/>
                <a:ea typeface="Arial"/>
                <a:cs typeface="Arial"/>
                <a:sym typeface="Arial"/>
              </a:rPr>
              <a:t>Every wristband will have the phone number for DTI control so assistance can be sought in an emergency.</a:t>
            </a:r>
            <a:endParaRPr sz="1800" dirty="0"/>
          </a:p>
        </p:txBody>
      </p:sp>
      <p:sp>
        <p:nvSpPr>
          <p:cNvPr id="124" name="Google Shape;124;p22"/>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Safeguarding</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0" name="Google Shape;130;p23"/>
          <p:cNvSpPr txBox="1"/>
          <p:nvPr/>
        </p:nvSpPr>
        <p:spPr>
          <a:xfrm>
            <a:off x="1103479" y="1273526"/>
            <a:ext cx="10080625" cy="5607072"/>
          </a:xfrm>
          <a:prstGeom prst="rect">
            <a:avLst/>
          </a:prstGeom>
          <a:noFill/>
          <a:ln>
            <a:noFill/>
          </a:ln>
        </p:spPr>
        <p:txBody>
          <a:bodyPr spcFirstLastPara="1" wrap="square" lIns="91425" tIns="45700" rIns="91425" bIns="45700" anchor="t" anchorCtr="0">
            <a:spAutoFit/>
          </a:bodyPr>
          <a:lstStyle/>
          <a:p>
            <a:pPr marL="342900" marR="0" lvl="0" indent="-237172" algn="l" rtl="0">
              <a:lnSpc>
                <a:spcPct val="70000"/>
              </a:lnSpc>
              <a:spcBef>
                <a:spcPts val="0"/>
              </a:spcBef>
              <a:spcAft>
                <a:spcPts val="0"/>
              </a:spcAft>
              <a:buClr>
                <a:srgbClr val="FF0000"/>
              </a:buClr>
              <a:buSzPts val="1665"/>
              <a:buFont typeface="Arial"/>
              <a:buNone/>
            </a:pPr>
            <a:endParaRPr lang="en-GB" sz="1865" b="0" i="0" u="none" strike="noStrike" cap="none" dirty="0">
              <a:solidFill>
                <a:schemeClr val="dk1"/>
              </a:solidFill>
              <a:latin typeface="Arial"/>
              <a:ea typeface="Arial"/>
              <a:cs typeface="Arial"/>
              <a:sym typeface="Arial"/>
            </a:endParaRPr>
          </a:p>
          <a:p>
            <a:pPr marL="342900" marR="0" lvl="0" indent="-237172" algn="l" rtl="0">
              <a:lnSpc>
                <a:spcPct val="70000"/>
              </a:lnSpc>
              <a:spcBef>
                <a:spcPts val="0"/>
              </a:spcBef>
              <a:spcAft>
                <a:spcPts val="0"/>
              </a:spcAft>
              <a:buClr>
                <a:srgbClr val="FF0000"/>
              </a:buClr>
              <a:buSzPts val="1665"/>
              <a:buFont typeface="Arial"/>
              <a:buNone/>
            </a:pPr>
            <a:endParaRPr lang="en-GB" sz="1865" dirty="0">
              <a:solidFill>
                <a:schemeClr val="dk1"/>
              </a:solidFill>
            </a:endParaRPr>
          </a:p>
          <a:p>
            <a:pPr marL="342900" marR="0" lvl="0" indent="-237172" algn="l" rtl="0">
              <a:lnSpc>
                <a:spcPct val="70000"/>
              </a:lnSpc>
              <a:spcBef>
                <a:spcPts val="0"/>
              </a:spcBef>
              <a:spcAft>
                <a:spcPts val="0"/>
              </a:spcAft>
              <a:buClr>
                <a:srgbClr val="FF0000"/>
              </a:buClr>
              <a:buSzPts val="1665"/>
              <a:buFont typeface="Arial"/>
              <a:buNone/>
            </a:pPr>
            <a:endParaRPr sz="1865" b="0"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865"/>
              <a:buFont typeface="Arial"/>
              <a:buChar char="•"/>
            </a:pPr>
            <a:r>
              <a:rPr lang="en-US" sz="2400" b="0" i="0" u="none" strike="noStrike" cap="none" dirty="0">
                <a:solidFill>
                  <a:schemeClr val="dk1"/>
                </a:solidFill>
                <a:latin typeface="+mn-lt"/>
                <a:ea typeface="Arial"/>
                <a:cs typeface="Arial"/>
                <a:sym typeface="Arial"/>
              </a:rPr>
              <a:t>Every adult needs to wear a lanyard this year – please ensure you are always wearing yours </a:t>
            </a:r>
            <a:r>
              <a:rPr lang="en-US" sz="2400" dirty="0">
                <a:solidFill>
                  <a:schemeClr val="dk1"/>
                </a:solidFill>
                <a:latin typeface="+mn-lt"/>
              </a:rPr>
              <a:t>even if off duty.</a:t>
            </a:r>
          </a:p>
          <a:p>
            <a:pPr marL="342900" marR="0" lvl="0" indent="-342900" algn="l" rtl="0">
              <a:lnSpc>
                <a:spcPct val="70000"/>
              </a:lnSpc>
              <a:spcBef>
                <a:spcPts val="0"/>
              </a:spcBef>
              <a:spcAft>
                <a:spcPts val="0"/>
              </a:spcAft>
              <a:buClr>
                <a:srgbClr val="FF0000"/>
              </a:buClr>
              <a:buSzPts val="1865"/>
              <a:buFont typeface="Arial"/>
              <a:buChar char="•"/>
            </a:pPr>
            <a:endParaRPr lang="en-US" sz="2400" b="0" i="0" u="none" strike="noStrike" cap="none" dirty="0">
              <a:solidFill>
                <a:schemeClr val="dk1"/>
              </a:solidFill>
              <a:latin typeface="+mn-lt"/>
              <a:ea typeface="Arial"/>
              <a:cs typeface="Arial"/>
              <a:sym typeface="Arial"/>
            </a:endParaRPr>
          </a:p>
          <a:p>
            <a:pPr marL="342900" indent="-342900">
              <a:lnSpc>
                <a:spcPct val="70000"/>
              </a:lnSpc>
              <a:buClr>
                <a:srgbClr val="FF0000"/>
              </a:buClr>
              <a:buSzPts val="1865"/>
              <a:buFont typeface="Arial"/>
              <a:buChar char="•"/>
            </a:pPr>
            <a:r>
              <a:rPr lang="en-US" sz="2400" b="0" i="0" dirty="0">
                <a:solidFill>
                  <a:srgbClr val="1D1C1D"/>
                </a:solidFill>
                <a:effectLst/>
                <a:latin typeface="+mn-lt"/>
              </a:rPr>
              <a:t>The cards on lanyard this year not only have your team name on it, they also show which teams have been trained to pray for young people and if they have access to the special zones (because they have had an enhanced DBS check) such as youth campsites, connect, prayer and chat areas (blue background)</a:t>
            </a:r>
          </a:p>
          <a:p>
            <a:pPr>
              <a:lnSpc>
                <a:spcPct val="70000"/>
              </a:lnSpc>
              <a:buClr>
                <a:srgbClr val="FF0000"/>
              </a:buClr>
              <a:buSzPts val="1865"/>
            </a:pPr>
            <a:endParaRPr lang="en-US" sz="2400" b="0" i="0" dirty="0">
              <a:solidFill>
                <a:srgbClr val="1D1C1D"/>
              </a:solidFill>
              <a:effectLst/>
              <a:latin typeface="+mn-lt"/>
            </a:endParaRPr>
          </a:p>
          <a:p>
            <a:pPr marL="342900" indent="-342900">
              <a:lnSpc>
                <a:spcPct val="70000"/>
              </a:lnSpc>
              <a:buClr>
                <a:srgbClr val="FF0000"/>
              </a:buClr>
              <a:buSzPts val="1865"/>
              <a:buFont typeface="Arial"/>
              <a:buChar char="•"/>
            </a:pPr>
            <a:r>
              <a:rPr lang="en-US" sz="2400" b="0" i="0" dirty="0">
                <a:solidFill>
                  <a:srgbClr val="1D1C1D"/>
                </a:solidFill>
                <a:effectLst/>
                <a:latin typeface="+mn-lt"/>
              </a:rPr>
              <a:t>Those that don’t will have the standard DTI red and you will need to pray with someone who has a blue lanyard if you find yourself praying for a young person</a:t>
            </a:r>
          </a:p>
          <a:p>
            <a:pPr marL="342900" indent="-342900">
              <a:lnSpc>
                <a:spcPct val="70000"/>
              </a:lnSpc>
              <a:buClr>
                <a:srgbClr val="FF0000"/>
              </a:buClr>
              <a:buSzPts val="1865"/>
              <a:buFont typeface="Arial"/>
              <a:buChar char="•"/>
            </a:pPr>
            <a:endParaRPr lang="en-US" sz="2400" b="0" i="0" dirty="0">
              <a:solidFill>
                <a:srgbClr val="1D1C1D"/>
              </a:solidFill>
              <a:effectLst/>
              <a:latin typeface="+mn-lt"/>
            </a:endParaRPr>
          </a:p>
          <a:p>
            <a:pPr>
              <a:lnSpc>
                <a:spcPct val="70000"/>
              </a:lnSpc>
              <a:buClr>
                <a:srgbClr val="FF0000"/>
              </a:buClr>
              <a:buSzPts val="1865"/>
            </a:pPr>
            <a:endParaRPr lang="en-US" sz="2400" b="0" i="0" u="none" strike="noStrike" cap="none" dirty="0">
              <a:solidFill>
                <a:schemeClr val="dk1"/>
              </a:solidFill>
              <a:latin typeface="+mn-lt"/>
              <a:ea typeface="Arial"/>
              <a:cs typeface="Arial"/>
              <a:sym typeface="Arial"/>
            </a:endParaRPr>
          </a:p>
          <a:p>
            <a:pPr marL="342900" marR="0" lvl="0" indent="-342900" algn="l" rtl="0">
              <a:lnSpc>
                <a:spcPct val="70000"/>
              </a:lnSpc>
              <a:spcBef>
                <a:spcPts val="0"/>
              </a:spcBef>
              <a:spcAft>
                <a:spcPts val="0"/>
              </a:spcAft>
              <a:buClr>
                <a:srgbClr val="FF0000"/>
              </a:buClr>
              <a:buSzPts val="1865"/>
              <a:buFont typeface="Arial"/>
              <a:buChar char="•"/>
            </a:pPr>
            <a:r>
              <a:rPr lang="en-US" sz="2400" b="0" i="0" u="none" strike="noStrike" cap="none" dirty="0">
                <a:solidFill>
                  <a:schemeClr val="dk1"/>
                </a:solidFill>
                <a:latin typeface="+mn-lt"/>
                <a:ea typeface="Arial"/>
                <a:cs typeface="Arial"/>
                <a:sym typeface="Arial"/>
              </a:rPr>
              <a:t>Inform the safeguarding team immediately if a youth discloses or you have a safeguarding concern.</a:t>
            </a:r>
          </a:p>
          <a:p>
            <a:pPr marL="342900" marR="0" lvl="0" indent="-342900" algn="l" rtl="0">
              <a:lnSpc>
                <a:spcPct val="70000"/>
              </a:lnSpc>
              <a:spcBef>
                <a:spcPts val="0"/>
              </a:spcBef>
              <a:spcAft>
                <a:spcPts val="0"/>
              </a:spcAft>
              <a:buClr>
                <a:srgbClr val="FF0000"/>
              </a:buClr>
              <a:buSzPts val="1865"/>
              <a:buFont typeface="Arial"/>
              <a:buChar char="•"/>
            </a:pPr>
            <a:endParaRPr lang="en-US" sz="2400" dirty="0">
              <a:solidFill>
                <a:schemeClr val="dk1"/>
              </a:solidFill>
              <a:latin typeface="+mn-lt"/>
            </a:endParaRPr>
          </a:p>
          <a:p>
            <a:pPr marL="342900" marR="0" lvl="0" indent="-342900" algn="l" rtl="0">
              <a:lnSpc>
                <a:spcPct val="70000"/>
              </a:lnSpc>
              <a:spcBef>
                <a:spcPts val="0"/>
              </a:spcBef>
              <a:spcAft>
                <a:spcPts val="0"/>
              </a:spcAft>
              <a:buClr>
                <a:srgbClr val="FF0000"/>
              </a:buClr>
              <a:buSzPts val="1865"/>
              <a:buFont typeface="Arial"/>
              <a:buChar char="•"/>
            </a:pPr>
            <a:r>
              <a:rPr lang="en-US" sz="2400" dirty="0">
                <a:solidFill>
                  <a:schemeClr val="dk1"/>
                </a:solidFill>
                <a:latin typeface="+mn-lt"/>
              </a:rPr>
              <a:t>We will email out a 10 min video re safeguarding at DTI – please watch </a:t>
            </a:r>
            <a:endParaRPr sz="2400" dirty="0">
              <a:latin typeface="+mn-lt"/>
            </a:endParaRPr>
          </a:p>
        </p:txBody>
      </p:sp>
      <p:sp>
        <p:nvSpPr>
          <p:cNvPr id="131" name="Google Shape;131;p23"/>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Safeguarding</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7" name="Google Shape;137;p24"/>
          <p:cNvSpPr txBox="1"/>
          <p:nvPr/>
        </p:nvSpPr>
        <p:spPr>
          <a:xfrm>
            <a:off x="1103479" y="1273526"/>
            <a:ext cx="10080625" cy="52729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First port of call are CAMPSITE HOSTS</a:t>
            </a:r>
            <a:br>
              <a:rPr lang="en-US" sz="2800" i="0" u="none" strike="noStrike" cap="none" dirty="0">
                <a:solidFill>
                  <a:schemeClr val="dk1"/>
                </a:solidFill>
                <a:latin typeface="Arial"/>
                <a:ea typeface="Arial"/>
                <a:cs typeface="Arial"/>
                <a:sym typeface="Arial"/>
              </a:rPr>
            </a:br>
            <a:r>
              <a:rPr lang="en-US" sz="1800" i="0" u="none" strike="noStrike" cap="none" dirty="0">
                <a:solidFill>
                  <a:schemeClr val="dk1"/>
                </a:solidFill>
                <a:latin typeface="Arial"/>
                <a:ea typeface="Arial"/>
                <a:cs typeface="Arial"/>
                <a:sym typeface="Arial"/>
              </a:rPr>
              <a:t>24 HOUR NIGHT STEWARDS AND FIRST AID</a:t>
            </a:r>
            <a:br>
              <a:rPr lang="en-US" sz="2800" i="0" u="none" strike="noStrike" cap="none" dirty="0">
                <a:solidFill>
                  <a:schemeClr val="dk1"/>
                </a:solidFill>
                <a:latin typeface="Arial"/>
                <a:ea typeface="Arial"/>
                <a:cs typeface="Arial"/>
                <a:sym typeface="Arial"/>
              </a:rPr>
            </a:br>
            <a:endParaRPr sz="2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EQUIP TEAM</a:t>
            </a:r>
            <a:endParaRPr sz="2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CHAT ROOM - for young people who want to talk something through</a:t>
            </a:r>
            <a:br>
              <a:rPr lang="en-US" sz="2800" i="0" u="none" strike="noStrike" cap="none" dirty="0">
                <a:solidFill>
                  <a:schemeClr val="dk1"/>
                </a:solidFill>
                <a:latin typeface="Arial"/>
                <a:ea typeface="Arial"/>
                <a:cs typeface="Arial"/>
                <a:sym typeface="Arial"/>
              </a:rPr>
            </a:br>
            <a:r>
              <a:rPr lang="en-US" sz="1800" i="0" u="none" strike="noStrike" cap="none" dirty="0">
                <a:solidFill>
                  <a:schemeClr val="dk1"/>
                </a:solidFill>
                <a:latin typeface="Arial"/>
                <a:ea typeface="Arial"/>
                <a:cs typeface="Arial"/>
                <a:sym typeface="Arial"/>
              </a:rPr>
              <a:t>CONNECT ROOM - this room is not advertised.  Young people are directed to </a:t>
            </a:r>
            <a:endParaRPr sz="2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Connect via Equip Team, Prayer team, Chat room, Link Team,  and safeguarding team. Team of professionals for those young people who need it.  </a:t>
            </a:r>
            <a:br>
              <a:rPr lang="en-US" sz="2800" i="0" u="none" strike="noStrike" cap="none" dirty="0">
                <a:solidFill>
                  <a:schemeClr val="dk1"/>
                </a:solidFill>
                <a:latin typeface="Arial"/>
                <a:ea typeface="Arial"/>
                <a:cs typeface="Arial"/>
                <a:sym typeface="Arial"/>
              </a:rPr>
            </a:br>
            <a:endParaRPr sz="2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ADDITIONAL NEEDS TEAM - THE SPACE</a:t>
            </a:r>
            <a:br>
              <a:rPr lang="en-US" sz="2800" i="0" u="none" strike="noStrike" cap="none" dirty="0">
                <a:solidFill>
                  <a:schemeClr val="dk1"/>
                </a:solidFill>
                <a:latin typeface="Arial"/>
                <a:ea typeface="Arial"/>
                <a:cs typeface="Arial"/>
                <a:sym typeface="Arial"/>
              </a:rPr>
            </a:br>
            <a:r>
              <a:rPr lang="en-US" sz="1800" i="0" u="none" strike="noStrike" cap="none" dirty="0">
                <a:solidFill>
                  <a:schemeClr val="dk1"/>
                </a:solidFill>
                <a:latin typeface="Arial"/>
                <a:ea typeface="Arial"/>
                <a:cs typeface="Arial"/>
                <a:sym typeface="Arial"/>
              </a:rPr>
              <a:t>PRAYER ROOM TEAM – for young people who want to learn how to pray</a:t>
            </a:r>
            <a:br>
              <a:rPr lang="en-US" sz="2800" i="0" u="none" strike="noStrike" cap="none" dirty="0">
                <a:solidFill>
                  <a:schemeClr val="dk1"/>
                </a:solidFill>
                <a:latin typeface="Arial"/>
                <a:ea typeface="Arial"/>
                <a:cs typeface="Arial"/>
                <a:sym typeface="Arial"/>
              </a:rPr>
            </a:br>
            <a:r>
              <a:rPr lang="en-US" sz="1800" i="0" u="none" strike="noStrike" cap="none" dirty="0">
                <a:solidFill>
                  <a:schemeClr val="dk1"/>
                </a:solidFill>
                <a:latin typeface="Arial"/>
                <a:ea typeface="Arial"/>
                <a:cs typeface="Arial"/>
                <a:sym typeface="Arial"/>
              </a:rPr>
              <a:t>LINK TEAM – looking to connect with young people who are not in the main meetings or are looking lost on site</a:t>
            </a:r>
            <a:endParaRPr dirty="0"/>
          </a:p>
          <a:p>
            <a:pPr marL="0" marR="0" lvl="0" indent="0" algn="l" rtl="0">
              <a:lnSpc>
                <a:spcPct val="100000"/>
              </a:lnSpc>
              <a:spcBef>
                <a:spcPts val="0"/>
              </a:spcBef>
              <a:spcAft>
                <a:spcPts val="0"/>
              </a:spcAft>
              <a:buNone/>
            </a:pPr>
            <a:endParaRPr sz="1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800" i="0" u="none" strike="noStrike" cap="none" dirty="0">
                <a:solidFill>
                  <a:schemeClr val="dk1"/>
                </a:solidFill>
                <a:latin typeface="Arial"/>
                <a:ea typeface="Arial"/>
                <a:cs typeface="Arial"/>
                <a:sym typeface="Arial"/>
              </a:rPr>
              <a:t>SIGN LANGUAGE – all main sessions will have British Sign Language and a hearing loop</a:t>
            </a:r>
            <a:endParaRPr sz="280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br>
              <a:rPr lang="en-US" sz="2800" b="0" i="0" u="none" strike="noStrike" cap="none" dirty="0">
                <a:solidFill>
                  <a:srgbClr val="000000"/>
                </a:solidFill>
                <a:latin typeface="Arial"/>
                <a:ea typeface="Arial"/>
                <a:cs typeface="Arial"/>
                <a:sym typeface="Arial"/>
              </a:rPr>
            </a:br>
            <a:endParaRPr sz="1865" b="0" i="0" u="none" strike="noStrike" cap="none" dirty="0">
              <a:solidFill>
                <a:schemeClr val="dk1"/>
              </a:solidFill>
              <a:latin typeface="Arial"/>
              <a:ea typeface="Arial"/>
              <a:cs typeface="Arial"/>
              <a:sym typeface="Arial"/>
            </a:endParaRPr>
          </a:p>
        </p:txBody>
      </p:sp>
      <p:sp>
        <p:nvSpPr>
          <p:cNvPr id="138" name="Google Shape;138;p24"/>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a:solidFill>
                  <a:schemeClr val="lt1"/>
                </a:solidFill>
                <a:latin typeface="Arial"/>
                <a:ea typeface="Arial"/>
                <a:cs typeface="Arial"/>
                <a:sym typeface="Arial"/>
              </a:rPr>
              <a:t>Pastoral Care</a:t>
            </a: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2" name="Google Shape;102;p20"/>
          <p:cNvSpPr txBox="1"/>
          <p:nvPr/>
        </p:nvSpPr>
        <p:spPr>
          <a:xfrm>
            <a:off x="1103479" y="1048938"/>
            <a:ext cx="10080625" cy="2668382"/>
          </a:xfrm>
          <a:prstGeom prst="rect">
            <a:avLst/>
          </a:prstGeom>
          <a:noFill/>
          <a:ln>
            <a:noFill/>
          </a:ln>
        </p:spPr>
        <p:txBody>
          <a:bodyPr spcFirstLastPara="1" wrap="square" lIns="91425" tIns="45700" rIns="91425" bIns="45700" anchor="t" anchorCtr="0">
            <a:spAutoFit/>
          </a:bodyPr>
          <a:lstStyle/>
          <a:p>
            <a:pPr marL="228600" marR="0" lvl="0" indent="-114300" algn="l" rtl="0">
              <a:lnSpc>
                <a:spcPct val="90000"/>
              </a:lnSpc>
              <a:spcBef>
                <a:spcPts val="0"/>
              </a:spcBef>
              <a:spcAft>
                <a:spcPts val="0"/>
              </a:spcAft>
              <a:buClr>
                <a:srgbClr val="000000"/>
              </a:buClr>
              <a:buSzPts val="1800"/>
              <a:buFont typeface="Arial"/>
              <a:buNone/>
            </a:pPr>
            <a:endParaRPr sz="1800" b="1" i="0" u="none" strike="noStrike" cap="none" dirty="0">
              <a:solidFill>
                <a:srgbClr val="38761D"/>
              </a:solidFill>
              <a:latin typeface="Arial"/>
              <a:ea typeface="Arial"/>
              <a:cs typeface="Arial"/>
              <a:sym typeface="Arial"/>
            </a:endParaRPr>
          </a:p>
          <a:p>
            <a:pPr marL="342900" marR="0" lvl="0" indent="-342900" algn="l" rtl="0">
              <a:lnSpc>
                <a:spcPct val="90000"/>
              </a:lnSpc>
              <a:spcBef>
                <a:spcPts val="0"/>
              </a:spcBef>
              <a:spcAft>
                <a:spcPts val="0"/>
              </a:spcAft>
              <a:buClr>
                <a:srgbClr val="FF0000"/>
              </a:buClr>
              <a:buSzPts val="2000"/>
              <a:buFont typeface="Arial"/>
              <a:buChar char="•"/>
            </a:pPr>
            <a:r>
              <a:rPr lang="en-US" sz="2400" b="0" i="0" u="none" strike="noStrike" cap="none" dirty="0">
                <a:solidFill>
                  <a:schemeClr val="dk1"/>
                </a:solidFill>
                <a:latin typeface="Arial"/>
                <a:ea typeface="Arial"/>
                <a:cs typeface="Arial"/>
                <a:sym typeface="Arial"/>
              </a:rPr>
              <a:t>We have an incredible 24 hours a day first aid team on site</a:t>
            </a:r>
            <a:endParaRPr sz="3200" b="0" i="0" u="none" strike="noStrike" cap="none" dirty="0">
              <a:solidFill>
                <a:schemeClr val="dk1"/>
              </a:solidFill>
              <a:latin typeface="Calibri"/>
              <a:ea typeface="Calibri"/>
              <a:cs typeface="Calibri"/>
              <a:sym typeface="Calibri"/>
            </a:endParaRPr>
          </a:p>
          <a:p>
            <a:pPr marL="342900" marR="0" lvl="0" indent="-215900" algn="l" rtl="0">
              <a:lnSpc>
                <a:spcPct val="90000"/>
              </a:lnSpc>
              <a:spcBef>
                <a:spcPts val="0"/>
              </a:spcBef>
              <a:spcAft>
                <a:spcPts val="0"/>
              </a:spcAft>
              <a:buClr>
                <a:srgbClr val="FF0000"/>
              </a:buClr>
              <a:buSzPts val="2000"/>
              <a:buFont typeface="Arial"/>
              <a:buNone/>
            </a:pPr>
            <a:endParaRPr sz="2400" b="0" i="0" u="none" strike="noStrike" cap="none" dirty="0">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rgbClr val="FF0000"/>
              </a:buClr>
              <a:buSzPts val="2000"/>
              <a:buFont typeface="Arial"/>
              <a:buChar char="•"/>
            </a:pPr>
            <a:r>
              <a:rPr lang="en-GB" sz="2400" b="0" i="0" u="none" strike="noStrike" cap="none" dirty="0">
                <a:solidFill>
                  <a:schemeClr val="dk1"/>
                </a:solidFill>
                <a:latin typeface="Arial"/>
                <a:ea typeface="Arial"/>
                <a:cs typeface="Arial"/>
                <a:sym typeface="Arial"/>
              </a:rPr>
              <a:t>Please do let your team leader know if you are poorly before you come to DTI or whilst at DTI</a:t>
            </a:r>
            <a:endParaRPr dirty="0"/>
          </a:p>
          <a:p>
            <a:pPr marL="571500" marR="0" lvl="0" indent="-228600" algn="l" rtl="0">
              <a:lnSpc>
                <a:spcPct val="90000"/>
              </a:lnSpc>
              <a:spcBef>
                <a:spcPts val="0"/>
              </a:spcBef>
              <a:spcAft>
                <a:spcPts val="0"/>
              </a:spcAft>
              <a:buClr>
                <a:srgbClr val="FF0000"/>
              </a:buClr>
              <a:buSzPts val="1800"/>
              <a:buFont typeface="Arial"/>
              <a:buNone/>
            </a:pPr>
            <a:endParaRPr sz="2400" b="0" i="0" u="none" strike="noStrike" cap="none" dirty="0">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rgbClr val="FF0000"/>
              </a:buClr>
              <a:buSzPts val="2000"/>
              <a:buFont typeface="Arial"/>
              <a:buChar char="•"/>
            </a:pPr>
            <a:r>
              <a:rPr lang="en-US" sz="2400" b="0" i="0" u="none" strike="noStrike" cap="none" dirty="0">
                <a:solidFill>
                  <a:schemeClr val="dk1"/>
                </a:solidFill>
                <a:latin typeface="Arial"/>
                <a:ea typeface="Arial"/>
                <a:cs typeface="Arial"/>
                <a:sym typeface="Arial"/>
              </a:rPr>
              <a:t>Please do not call an ambulance yourself - always call the emergency number on your wristband - 24 hours a day</a:t>
            </a:r>
            <a:endParaRPr dirty="0"/>
          </a:p>
        </p:txBody>
      </p:sp>
      <p:sp>
        <p:nvSpPr>
          <p:cNvPr id="103" name="Google Shape;103;p20"/>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Illness</a:t>
            </a:r>
            <a:endParaRPr sz="1100" b="0" i="0" u="none" strike="noStrike" cap="none" dirty="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p:nvPr/>
        </p:nvSpPr>
        <p:spPr>
          <a:xfrm>
            <a:off x="825061" y="1103283"/>
            <a:ext cx="10541876" cy="50332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3" name="Google Shape;123;p22"/>
          <p:cNvSpPr txBox="1"/>
          <p:nvPr/>
        </p:nvSpPr>
        <p:spPr>
          <a:xfrm>
            <a:off x="1103479" y="1273526"/>
            <a:ext cx="10080625" cy="5170606"/>
          </a:xfrm>
          <a:prstGeom prst="rect">
            <a:avLst/>
          </a:prstGeom>
          <a:noFill/>
          <a:ln>
            <a:noFill/>
          </a:ln>
        </p:spPr>
        <p:txBody>
          <a:bodyPr spcFirstLastPara="1" wrap="square" lIns="91425" tIns="45700" rIns="91425" bIns="45700" anchor="t" anchorCtr="0">
            <a:spAutoFit/>
          </a:bodyPr>
          <a:lstStyle/>
          <a:p>
            <a:pPr marL="0" marR="0" lvl="0" indent="-114300" algn="l" rtl="0">
              <a:lnSpc>
                <a:spcPct val="100000"/>
              </a:lnSpc>
              <a:spcBef>
                <a:spcPts val="0"/>
              </a:spcBef>
              <a:spcAft>
                <a:spcPts val="0"/>
              </a:spcAft>
              <a:buClr>
                <a:srgbClr val="000000"/>
              </a:buClr>
              <a:buSzPts val="1800"/>
              <a:buFont typeface="Arial"/>
              <a:buChar char="•"/>
            </a:pPr>
            <a:r>
              <a:rPr lang="en-GB" sz="2400" i="0" u="none" strike="noStrike" cap="none" dirty="0">
                <a:solidFill>
                  <a:schemeClr val="dk1"/>
                </a:solidFill>
                <a:latin typeface="Arial"/>
                <a:ea typeface="Arial"/>
                <a:cs typeface="Arial"/>
                <a:sym typeface="Arial"/>
              </a:rPr>
              <a:t>You can leave site if you are off duty – you will be checked and in and out – please always wear your wristband</a:t>
            </a: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Please always come back in time for your shift – Teamwork makes the Dream work!</a:t>
            </a:r>
          </a:p>
          <a:p>
            <a:pPr marL="0" marR="0" lvl="0" indent="-114300" algn="l" rtl="0">
              <a:lnSpc>
                <a:spcPct val="100000"/>
              </a:lnSpc>
              <a:spcBef>
                <a:spcPts val="0"/>
              </a:spcBef>
              <a:spcAft>
                <a:spcPts val="0"/>
              </a:spcAft>
              <a:buClr>
                <a:srgbClr val="000000"/>
              </a:buClr>
              <a:buSzPts val="1800"/>
              <a:buFont typeface="Arial"/>
              <a:buChar char="•"/>
            </a:pPr>
            <a:r>
              <a:rPr lang="en-GB" sz="2400" i="0" u="none" strike="noStrike" cap="none" dirty="0">
                <a:solidFill>
                  <a:schemeClr val="dk1"/>
                </a:solidFill>
                <a:latin typeface="Arial"/>
                <a:ea typeface="Arial"/>
                <a:cs typeface="Arial"/>
                <a:sym typeface="Arial"/>
              </a:rPr>
              <a:t>If you are staying off site – please park your car in the main delegate car park everyday – unless blue badge</a:t>
            </a: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We have night stewards who will be awake all night – please do bear this in mind when you are waking up in the morning – </a:t>
            </a:r>
            <a:r>
              <a:rPr lang="en-GB" sz="2400" dirty="0" err="1">
                <a:solidFill>
                  <a:schemeClr val="dk1"/>
                </a:solidFill>
              </a:rPr>
              <a:t>ssshhhh</a:t>
            </a:r>
            <a:endParaRPr lang="en-GB" sz="2400" dirty="0">
              <a:solidFill>
                <a:schemeClr val="dk1"/>
              </a:solidFill>
            </a:endParaRP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We ask that the campsite is quiet by midnight – there will be children sleeping in your field too</a:t>
            </a: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24/7 first aid</a:t>
            </a: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Any emergency please call the emergency number on your wristband</a:t>
            </a:r>
          </a:p>
          <a:p>
            <a:pPr marL="0" marR="0" lvl="0" indent="-114300" algn="l" rtl="0">
              <a:lnSpc>
                <a:spcPct val="100000"/>
              </a:lnSpc>
              <a:spcBef>
                <a:spcPts val="0"/>
              </a:spcBef>
              <a:spcAft>
                <a:spcPts val="0"/>
              </a:spcAft>
              <a:buClr>
                <a:srgbClr val="000000"/>
              </a:buClr>
              <a:buSzPts val="1800"/>
              <a:buFont typeface="Arial"/>
              <a:buChar char="•"/>
            </a:pPr>
            <a:r>
              <a:rPr lang="en-GB" sz="2400" dirty="0">
                <a:solidFill>
                  <a:schemeClr val="dk1"/>
                </a:solidFill>
              </a:rPr>
              <a:t>Extra showers – Bingley Hall (</a:t>
            </a:r>
            <a:r>
              <a:rPr lang="en-GB" sz="2400">
                <a:solidFill>
                  <a:schemeClr val="dk1"/>
                </a:solidFill>
              </a:rPr>
              <a:t>main venue) </a:t>
            </a:r>
            <a:r>
              <a:rPr lang="en-GB" sz="2400" dirty="0">
                <a:solidFill>
                  <a:schemeClr val="dk1"/>
                </a:solidFill>
              </a:rPr>
              <a:t>7-8:30am</a:t>
            </a:r>
          </a:p>
          <a:p>
            <a:pPr marL="0" marR="0" lvl="0" indent="-114300" algn="l" rtl="0">
              <a:lnSpc>
                <a:spcPct val="100000"/>
              </a:lnSpc>
              <a:spcBef>
                <a:spcPts val="0"/>
              </a:spcBef>
              <a:spcAft>
                <a:spcPts val="0"/>
              </a:spcAft>
              <a:buClr>
                <a:srgbClr val="000000"/>
              </a:buClr>
              <a:buSzPts val="1800"/>
              <a:buFont typeface="Arial"/>
              <a:buChar char="•"/>
            </a:pPr>
            <a:endParaRPr sz="1800" dirty="0"/>
          </a:p>
        </p:txBody>
      </p:sp>
      <p:sp>
        <p:nvSpPr>
          <p:cNvPr id="124" name="Google Shape;124;p22"/>
          <p:cNvSpPr txBox="1"/>
          <p:nvPr/>
        </p:nvSpPr>
        <p:spPr>
          <a:xfrm>
            <a:off x="1103479" y="272327"/>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Helpful things to know!</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99546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2"/>
          <p:cNvSpPr/>
          <p:nvPr/>
        </p:nvSpPr>
        <p:spPr>
          <a:xfrm>
            <a:off x="2082699" y="813721"/>
            <a:ext cx="8355900" cy="5574000"/>
          </a:xfrm>
          <a:prstGeom prst="rect">
            <a:avLst/>
          </a:prstGeom>
          <a:solidFill>
            <a:srgbClr val="E73D4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 name="Picture 2">
            <a:extLst>
              <a:ext uri="{FF2B5EF4-FFF2-40B4-BE49-F238E27FC236}">
                <a16:creationId xmlns:a16="http://schemas.microsoft.com/office/drawing/2014/main" id="{3231A7C1-06DB-C68F-0451-6FCC2EE6C9A8}"/>
              </a:ext>
            </a:extLst>
          </p:cNvPr>
          <p:cNvPicPr>
            <a:picLocks noChangeAspect="1"/>
          </p:cNvPicPr>
          <p:nvPr/>
        </p:nvPicPr>
        <p:blipFill>
          <a:blip r:embed="rId3"/>
          <a:stretch>
            <a:fillRect/>
          </a:stretch>
        </p:blipFill>
        <p:spPr>
          <a:xfrm>
            <a:off x="893563" y="1008669"/>
            <a:ext cx="8726687" cy="50356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782425" y="1084083"/>
            <a:ext cx="10584512" cy="55252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60" name="Google Shape;60;p12"/>
          <p:cNvSpPr txBox="1"/>
          <p:nvPr/>
        </p:nvSpPr>
        <p:spPr>
          <a:xfrm>
            <a:off x="1055687" y="1518816"/>
            <a:ext cx="10080625" cy="3970277"/>
          </a:xfrm>
          <a:prstGeom prst="rect">
            <a:avLst/>
          </a:prstGeom>
          <a:noFill/>
          <a:ln>
            <a:noFill/>
          </a:ln>
        </p:spPr>
        <p:txBody>
          <a:bodyPr spcFirstLastPara="1" wrap="square" lIns="91425" tIns="45700" rIns="91425" bIns="45700" anchor="t" anchorCtr="0">
            <a:spAutoFit/>
          </a:bodyPr>
          <a:lstStyle/>
          <a:p>
            <a:pPr marL="342900" marR="0" lvl="0" indent="-342900" algn="l" rtl="0">
              <a:lnSpc>
                <a:spcPct val="70000"/>
              </a:lnSpc>
              <a:spcBef>
                <a:spcPts val="0"/>
              </a:spcBef>
              <a:spcAft>
                <a:spcPts val="0"/>
              </a:spcAft>
              <a:buClr>
                <a:srgbClr val="FF0000"/>
              </a:buClr>
              <a:buSzPts val="1930"/>
              <a:buFont typeface="Arial"/>
              <a:buChar char="•"/>
            </a:pPr>
            <a:r>
              <a:rPr lang="en-US" sz="2400" b="0" i="0" u="none" strike="noStrike" cap="none" dirty="0">
                <a:solidFill>
                  <a:schemeClr val="dk1"/>
                </a:solidFill>
                <a:latin typeface="Arial"/>
                <a:ea typeface="Arial"/>
                <a:cs typeface="Arial"/>
                <a:sym typeface="Arial"/>
              </a:rPr>
              <a:t>Team Leaders at midday and rest of team from 3pm</a:t>
            </a:r>
          </a:p>
          <a:p>
            <a:pPr marR="0" lvl="0" algn="l" rtl="0">
              <a:lnSpc>
                <a:spcPct val="70000"/>
              </a:lnSpc>
              <a:spcBef>
                <a:spcPts val="0"/>
              </a:spcBef>
              <a:spcAft>
                <a:spcPts val="0"/>
              </a:spcAft>
              <a:buClr>
                <a:srgbClr val="FF0000"/>
              </a:buClr>
              <a:buSzPts val="1930"/>
            </a:pPr>
            <a:endParaRPr lang="en-US" sz="2400" b="0"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930"/>
              <a:buFont typeface="Arial"/>
              <a:buChar char="•"/>
            </a:pPr>
            <a:r>
              <a:rPr lang="en-US" sz="2400" b="0" i="0" u="none" strike="noStrike" cap="none" dirty="0">
                <a:solidFill>
                  <a:schemeClr val="dk1"/>
                </a:solidFill>
                <a:latin typeface="Arial"/>
                <a:ea typeface="Arial"/>
                <a:cs typeface="Arial"/>
                <a:sym typeface="Arial"/>
              </a:rPr>
              <a:t>Drive on site to camping area (you will be directed) 10mph speed limit- please ensure you don’t park blocking any roads for emergency access – </a:t>
            </a:r>
            <a:r>
              <a:rPr lang="en-US" sz="2400" b="0" i="0" u="none" strike="noStrike" cap="none" dirty="0">
                <a:solidFill>
                  <a:srgbClr val="FF0000"/>
                </a:solidFill>
                <a:latin typeface="Arial"/>
                <a:ea typeface="Arial"/>
                <a:cs typeface="Arial"/>
                <a:sym typeface="Arial"/>
              </a:rPr>
              <a:t>please bring your camping equipment</a:t>
            </a:r>
            <a:endParaRPr sz="3200" b="0" i="0" u="none" strike="noStrike" cap="none" dirty="0">
              <a:solidFill>
                <a:srgbClr val="FF0000"/>
              </a:solidFill>
              <a:latin typeface="Arial"/>
              <a:ea typeface="Arial"/>
              <a:cs typeface="Arial"/>
              <a:sym typeface="Arial"/>
            </a:endParaRPr>
          </a:p>
          <a:p>
            <a:pPr marL="448628" marR="0" lvl="0" indent="-245745" algn="l" rtl="0">
              <a:lnSpc>
                <a:spcPct val="70000"/>
              </a:lnSpc>
              <a:spcBef>
                <a:spcPts val="0"/>
              </a:spcBef>
              <a:spcAft>
                <a:spcPts val="0"/>
              </a:spcAft>
              <a:buClr>
                <a:srgbClr val="FF0000"/>
              </a:buClr>
              <a:buSzPts val="1530"/>
              <a:buFont typeface="Arial"/>
              <a:buNone/>
            </a:pPr>
            <a:endParaRPr sz="2400" b="0"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930"/>
              <a:buFont typeface="Arial"/>
              <a:buChar char="•"/>
            </a:pPr>
            <a:r>
              <a:rPr lang="en-US" sz="2400" b="0" i="0" u="none" strike="noStrike" cap="none" dirty="0">
                <a:solidFill>
                  <a:schemeClr val="dk1"/>
                </a:solidFill>
                <a:latin typeface="Arial"/>
                <a:ea typeface="Arial"/>
                <a:cs typeface="Arial"/>
                <a:sym typeface="Arial"/>
              </a:rPr>
              <a:t>You will be checked in at the gate using your ticket QR code and then shown to your camping field</a:t>
            </a:r>
            <a:r>
              <a:rPr lang="en-US" sz="2400" dirty="0">
                <a:solidFill>
                  <a:schemeClr val="dk1"/>
                </a:solidFill>
              </a:rPr>
              <a:t> (QR found on your ticket email)</a:t>
            </a:r>
            <a:r>
              <a:rPr lang="en-US" sz="2400" b="0" i="0" u="none" strike="noStrike" cap="none" dirty="0">
                <a:solidFill>
                  <a:schemeClr val="dk1"/>
                </a:solidFill>
                <a:latin typeface="Arial"/>
                <a:ea typeface="Arial"/>
                <a:cs typeface="Arial"/>
                <a:sym typeface="Arial"/>
              </a:rPr>
              <a:t> </a:t>
            </a:r>
          </a:p>
          <a:p>
            <a:pPr marR="0" lvl="0" algn="l" rtl="0">
              <a:lnSpc>
                <a:spcPct val="70000"/>
              </a:lnSpc>
              <a:spcBef>
                <a:spcPts val="0"/>
              </a:spcBef>
              <a:spcAft>
                <a:spcPts val="0"/>
              </a:spcAft>
              <a:buClr>
                <a:srgbClr val="FF0000"/>
              </a:buClr>
              <a:buSzPts val="1930"/>
            </a:pPr>
            <a:endParaRPr sz="2400" b="1"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530"/>
              <a:buFont typeface="Arial"/>
              <a:buChar char="•"/>
            </a:pPr>
            <a:r>
              <a:rPr lang="en-US" sz="2400" b="0" i="0" u="none" strike="noStrike" cap="none" dirty="0">
                <a:solidFill>
                  <a:schemeClr val="dk1"/>
                </a:solidFill>
                <a:latin typeface="Arial"/>
                <a:ea typeface="Arial"/>
                <a:cs typeface="Arial"/>
                <a:sym typeface="Arial"/>
              </a:rPr>
              <a:t> Your vehicles will need to be parked across the road in the car park once you have finished with them for the week – unless blue badge (you will have 2 hours to remove them)</a:t>
            </a:r>
          </a:p>
          <a:p>
            <a:pPr marR="0" lvl="0" algn="l" rtl="0">
              <a:lnSpc>
                <a:spcPct val="70000"/>
              </a:lnSpc>
              <a:spcBef>
                <a:spcPts val="0"/>
              </a:spcBef>
              <a:spcAft>
                <a:spcPts val="0"/>
              </a:spcAft>
              <a:buClr>
                <a:srgbClr val="FF0000"/>
              </a:buClr>
              <a:buSzPts val="1530"/>
            </a:pPr>
            <a:endParaRPr lang="en-US" sz="2400" b="0"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530"/>
              <a:buFont typeface="Arial"/>
              <a:buChar char="•"/>
            </a:pPr>
            <a:r>
              <a:rPr lang="en-US" sz="2400" dirty="0">
                <a:solidFill>
                  <a:schemeClr val="dk1"/>
                </a:solidFill>
              </a:rPr>
              <a:t>Please bring 1 form of photo ID </a:t>
            </a:r>
            <a:r>
              <a:rPr lang="en-US" sz="2400" dirty="0"/>
              <a:t>either a driving license, passport or ID with the pass mark on it.</a:t>
            </a:r>
            <a:endParaRPr sz="2400" b="0" i="0" u="none" strike="noStrike" cap="none" dirty="0">
              <a:solidFill>
                <a:schemeClr val="dk1"/>
              </a:solidFill>
              <a:latin typeface="Arial"/>
              <a:ea typeface="Arial"/>
              <a:cs typeface="Arial"/>
              <a:sym typeface="Arial"/>
            </a:endParaRPr>
          </a:p>
        </p:txBody>
      </p:sp>
      <p:sp>
        <p:nvSpPr>
          <p:cNvPr id="61" name="Google Shape;61;p12"/>
          <p:cNvSpPr txBox="1"/>
          <p:nvPr/>
        </p:nvSpPr>
        <p:spPr>
          <a:xfrm>
            <a:off x="1087549" y="352536"/>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ARRIVAL FRIDAY July 28th</a:t>
            </a:r>
            <a:endParaRPr sz="1100" b="0" i="0" u="none" strike="noStrike" cap="none" dirty="0">
              <a:solidFill>
                <a:srgbClr val="000000"/>
              </a:solidFill>
              <a:latin typeface="Arial"/>
              <a:ea typeface="Arial"/>
              <a:cs typeface="Arial"/>
              <a:sym typeface="Arial"/>
            </a:endParaRPr>
          </a:p>
        </p:txBody>
      </p:sp>
      <p:pic>
        <p:nvPicPr>
          <p:cNvPr id="6" name="Picture 5">
            <a:extLst>
              <a:ext uri="{FF2B5EF4-FFF2-40B4-BE49-F238E27FC236}">
                <a16:creationId xmlns:a16="http://schemas.microsoft.com/office/drawing/2014/main" id="{B7637C54-20DB-391E-07B7-CDF2E7BBBE09}"/>
              </a:ext>
            </a:extLst>
          </p:cNvPr>
          <p:cNvPicPr>
            <a:picLocks noChangeAspect="1"/>
          </p:cNvPicPr>
          <p:nvPr/>
        </p:nvPicPr>
        <p:blipFill>
          <a:blip r:embed="rId3"/>
          <a:stretch>
            <a:fillRect/>
          </a:stretch>
        </p:blipFill>
        <p:spPr>
          <a:xfrm>
            <a:off x="4732254" y="5220898"/>
            <a:ext cx="2099035" cy="12845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p:nvPr/>
        </p:nvSpPr>
        <p:spPr>
          <a:xfrm>
            <a:off x="609600" y="1056640"/>
            <a:ext cx="10757337" cy="5552707"/>
          </a:xfrm>
          <a:prstGeom prst="rect">
            <a:avLst/>
          </a:prstGeom>
          <a:solidFill>
            <a:schemeClr val="lt1"/>
          </a:solidFill>
          <a:ln>
            <a:noFill/>
          </a:ln>
        </p:spPr>
        <p:txBody>
          <a:bodyPr spcFirstLastPara="1" wrap="square" lIns="91425" tIns="45700" rIns="91425" bIns="45700" anchor="ctr" anchorCtr="0">
            <a:noAutofit/>
          </a:bodyPr>
          <a:lstStyle/>
          <a:p>
            <a:pPr marL="342900" marR="0" lvl="0" indent="-245745" algn="l" rtl="0">
              <a:lnSpc>
                <a:spcPct val="70000"/>
              </a:lnSpc>
              <a:spcBef>
                <a:spcPts val="0"/>
              </a:spcBef>
              <a:spcAft>
                <a:spcPts val="0"/>
              </a:spcAft>
              <a:buClr>
                <a:srgbClr val="FF0000"/>
              </a:buClr>
              <a:buSzPts val="1530"/>
              <a:buFont typeface="Arial"/>
              <a:buNone/>
            </a:pPr>
            <a:endParaRPr lang="en-US" sz="1800" b="0" i="0" u="none" strike="noStrike" cap="none" dirty="0">
              <a:solidFill>
                <a:schemeClr val="dk1"/>
              </a:solidFill>
              <a:latin typeface="Arial"/>
              <a:ea typeface="Arial"/>
              <a:cs typeface="Arial"/>
              <a:sym typeface="Arial"/>
            </a:endParaRPr>
          </a:p>
          <a:p>
            <a:pPr marL="351473" marR="0" lvl="0" indent="-342900" algn="l" rtl="0">
              <a:lnSpc>
                <a:spcPct val="70000"/>
              </a:lnSpc>
              <a:spcBef>
                <a:spcPts val="0"/>
              </a:spcBef>
              <a:spcAft>
                <a:spcPts val="0"/>
              </a:spcAft>
              <a:buClr>
                <a:srgbClr val="FF0000"/>
              </a:buClr>
              <a:buSzPts val="1530"/>
              <a:buFont typeface="Arial"/>
              <a:buChar char="•"/>
            </a:pPr>
            <a:r>
              <a:rPr lang="en-US" sz="2400" b="0" i="0" u="none" strike="noStrike" cap="none" dirty="0">
                <a:solidFill>
                  <a:schemeClr val="dk1"/>
                </a:solidFill>
                <a:latin typeface="Arial"/>
                <a:ea typeface="Arial"/>
                <a:cs typeface="Arial"/>
                <a:sym typeface="Arial"/>
              </a:rPr>
              <a:t>If you are bringing children or young people with you they will need to be with you at all times as this site will be “under construction” and we need to ensure the safety of everyone</a:t>
            </a:r>
          </a:p>
          <a:p>
            <a:pPr marL="8573" marR="0" lvl="0" algn="l" rtl="0">
              <a:lnSpc>
                <a:spcPct val="70000"/>
              </a:lnSpc>
              <a:spcBef>
                <a:spcPts val="0"/>
              </a:spcBef>
              <a:spcAft>
                <a:spcPts val="0"/>
              </a:spcAft>
              <a:buClr>
                <a:srgbClr val="FF0000"/>
              </a:buClr>
              <a:buSzPts val="1530"/>
            </a:pPr>
            <a:endParaRPr lang="en-US" sz="2400" b="0" i="0" u="none" strike="noStrike" cap="none" dirty="0">
              <a:solidFill>
                <a:schemeClr val="dk1"/>
              </a:solidFill>
              <a:latin typeface="Arial"/>
              <a:ea typeface="Arial"/>
              <a:cs typeface="Arial"/>
              <a:sym typeface="Arial"/>
            </a:endParaRPr>
          </a:p>
          <a:p>
            <a:pPr marL="351473" marR="0" lvl="0" indent="-342900" algn="l" rtl="0">
              <a:lnSpc>
                <a:spcPct val="70000"/>
              </a:lnSpc>
              <a:spcBef>
                <a:spcPts val="0"/>
              </a:spcBef>
              <a:spcAft>
                <a:spcPts val="0"/>
              </a:spcAft>
              <a:buClr>
                <a:srgbClr val="FF0000"/>
              </a:buClr>
              <a:buSzPts val="1530"/>
              <a:buFont typeface="Arial"/>
              <a:buChar char="•"/>
            </a:pPr>
            <a:r>
              <a:rPr lang="en-US" sz="2400" dirty="0">
                <a:solidFill>
                  <a:schemeClr val="dk1"/>
                </a:solidFill>
              </a:rPr>
              <a:t>Children </a:t>
            </a:r>
            <a:r>
              <a:rPr lang="en-US" sz="2400" b="0" i="0" u="none" strike="noStrike" cap="none" dirty="0">
                <a:solidFill>
                  <a:schemeClr val="dk1"/>
                </a:solidFill>
                <a:latin typeface="Arial"/>
                <a:ea typeface="Arial"/>
                <a:cs typeface="Arial"/>
                <a:sym typeface="Arial"/>
              </a:rPr>
              <a:t>will need to be signed in at the “kids 5-11” building between 3-4pm on Saturday afternoon – youth when their church group arrives. </a:t>
            </a:r>
            <a:r>
              <a:rPr lang="en-US" sz="2400" b="0" i="0" u="none" strike="noStrike" cap="none" dirty="0">
                <a:solidFill>
                  <a:srgbClr val="FF0000"/>
                </a:solidFill>
                <a:latin typeface="Arial"/>
                <a:ea typeface="Arial"/>
                <a:cs typeface="Arial"/>
                <a:sym typeface="Arial"/>
              </a:rPr>
              <a:t>IF YOU HAVEN’T BOOK YOUR KIDS ON – WE ONLY HAVE SPACES LEFT FOR 5-11s</a:t>
            </a:r>
            <a:br>
              <a:rPr lang="en-US" sz="2400" b="0" i="0" u="none" strike="noStrike" cap="none" dirty="0">
                <a:solidFill>
                  <a:srgbClr val="FF0000"/>
                </a:solidFill>
                <a:latin typeface="Arial"/>
                <a:ea typeface="Arial"/>
                <a:cs typeface="Arial"/>
                <a:sym typeface="Arial"/>
              </a:rPr>
            </a:br>
            <a:endParaRPr lang="en-US" sz="2400" b="1" i="0" u="none" strike="noStrike" cap="none" dirty="0">
              <a:solidFill>
                <a:srgbClr val="FF0000"/>
              </a:solidFill>
              <a:latin typeface="Arial"/>
              <a:ea typeface="Arial"/>
              <a:cs typeface="Arial"/>
              <a:sym typeface="Arial"/>
            </a:endParaRPr>
          </a:p>
          <a:p>
            <a:pPr marL="448628" marR="0" lvl="0" indent="-245745" algn="l" rtl="0">
              <a:lnSpc>
                <a:spcPct val="70000"/>
              </a:lnSpc>
              <a:spcBef>
                <a:spcPts val="0"/>
              </a:spcBef>
              <a:spcAft>
                <a:spcPts val="0"/>
              </a:spcAft>
              <a:buClr>
                <a:srgbClr val="FF0000"/>
              </a:buClr>
              <a:buSzPts val="1530"/>
              <a:buFont typeface="Arial"/>
              <a:buNone/>
            </a:pPr>
            <a:endParaRPr lang="en-US" sz="2400" b="0" i="0" u="none" strike="noStrike" cap="none" dirty="0">
              <a:solidFill>
                <a:schemeClr val="dk1"/>
              </a:solidFill>
              <a:latin typeface="Arial"/>
              <a:ea typeface="Arial"/>
              <a:cs typeface="Arial"/>
              <a:sym typeface="Arial"/>
            </a:endParaRPr>
          </a:p>
          <a:p>
            <a:pPr marL="342900" marR="0" lvl="0" indent="-342900" algn="l" rtl="0">
              <a:lnSpc>
                <a:spcPct val="70000"/>
              </a:lnSpc>
              <a:spcBef>
                <a:spcPts val="0"/>
              </a:spcBef>
              <a:spcAft>
                <a:spcPts val="0"/>
              </a:spcAft>
              <a:buClr>
                <a:srgbClr val="FF0000"/>
              </a:buClr>
              <a:buSzPts val="1930"/>
              <a:buFont typeface="Arial"/>
              <a:buChar char="•"/>
            </a:pPr>
            <a:r>
              <a:rPr lang="en-US" sz="2400" b="0" i="0" u="none" strike="noStrike" cap="none" dirty="0">
                <a:solidFill>
                  <a:schemeClr val="dk1"/>
                </a:solidFill>
                <a:latin typeface="Arial"/>
                <a:ea typeface="Arial"/>
                <a:cs typeface="Arial"/>
                <a:sym typeface="Arial"/>
              </a:rPr>
              <a:t>Any of group with serious medical requirements to go to introduce themselves to First Aid</a:t>
            </a:r>
          </a:p>
          <a:p>
            <a:pPr marL="342900" marR="0" lvl="0" indent="-342900" algn="l" rtl="0">
              <a:lnSpc>
                <a:spcPct val="70000"/>
              </a:lnSpc>
              <a:spcBef>
                <a:spcPts val="0"/>
              </a:spcBef>
              <a:spcAft>
                <a:spcPts val="0"/>
              </a:spcAft>
              <a:buClr>
                <a:srgbClr val="FF0000"/>
              </a:buClr>
              <a:buSzPts val="1930"/>
              <a:buFont typeface="Arial"/>
              <a:buChar char="•"/>
            </a:pPr>
            <a:endParaRPr lang="en-US" sz="2400" dirty="0">
              <a:solidFill>
                <a:schemeClr val="dk1"/>
              </a:solidFill>
            </a:endParaRPr>
          </a:p>
          <a:p>
            <a:pPr marL="342900" marR="0" lvl="0" indent="-342900" algn="l" rtl="0">
              <a:lnSpc>
                <a:spcPct val="70000"/>
              </a:lnSpc>
              <a:spcBef>
                <a:spcPts val="0"/>
              </a:spcBef>
              <a:spcAft>
                <a:spcPts val="0"/>
              </a:spcAft>
              <a:buClr>
                <a:srgbClr val="FF0000"/>
              </a:buClr>
              <a:buSzPts val="1930"/>
              <a:buFont typeface="Arial"/>
              <a:buChar char="•"/>
            </a:pPr>
            <a:r>
              <a:rPr lang="en-US" sz="2400" b="0" i="1" u="none" strike="noStrike" cap="none" dirty="0">
                <a:solidFill>
                  <a:srgbClr val="FF0000"/>
                </a:solidFill>
                <a:latin typeface="Arial"/>
                <a:ea typeface="Arial"/>
                <a:cs typeface="Arial"/>
                <a:sym typeface="Arial"/>
              </a:rPr>
              <a:t>Please check for train strikes and make alternative arrangements </a:t>
            </a:r>
            <a:endParaRPr lang="en-US" sz="2400" i="1" dirty="0">
              <a:solidFill>
                <a:srgbClr val="FF0000"/>
              </a:solidFill>
            </a:endParaRPr>
          </a:p>
          <a:p>
            <a:pPr marL="342900" marR="0" lvl="0" indent="-342900" algn="l" rtl="0">
              <a:lnSpc>
                <a:spcPct val="70000"/>
              </a:lnSpc>
              <a:spcBef>
                <a:spcPts val="0"/>
              </a:spcBef>
              <a:spcAft>
                <a:spcPts val="0"/>
              </a:spcAft>
              <a:buClr>
                <a:srgbClr val="FF0000"/>
              </a:buClr>
              <a:buSzPts val="1930"/>
              <a:buFont typeface="Arial"/>
              <a:buChar char="•"/>
            </a:pPr>
            <a:endParaRPr lang="en-US" sz="2400" b="0" i="1" u="none" strike="noStrike" dirty="0">
              <a:solidFill>
                <a:srgbClr val="FF0000"/>
              </a:solidFill>
              <a:effectLst/>
              <a:latin typeface="Arial" panose="020B0604020202020204" pitchFamily="34" charset="0"/>
            </a:endParaRPr>
          </a:p>
          <a:p>
            <a:pPr marL="342900" marR="0" lvl="0" indent="-342900" algn="l" rtl="0">
              <a:lnSpc>
                <a:spcPct val="70000"/>
              </a:lnSpc>
              <a:spcBef>
                <a:spcPts val="0"/>
              </a:spcBef>
              <a:spcAft>
                <a:spcPts val="0"/>
              </a:spcAft>
              <a:buClr>
                <a:srgbClr val="FF0000"/>
              </a:buClr>
              <a:buSzPts val="1930"/>
              <a:buFont typeface="Arial"/>
              <a:buChar char="•"/>
            </a:pPr>
            <a:r>
              <a:rPr lang="en-US" sz="2400" b="0" i="0" u="none" strike="noStrike">
                <a:solidFill>
                  <a:srgbClr val="FF0000"/>
                </a:solidFill>
                <a:effectLst/>
                <a:latin typeface="Arial" panose="020B0604020202020204" pitchFamily="34" charset="0"/>
              </a:rPr>
              <a:t>DTI </a:t>
            </a:r>
            <a:r>
              <a:rPr lang="en-US" sz="2400" b="0" i="0" u="none" strike="noStrike" dirty="0">
                <a:solidFill>
                  <a:srgbClr val="FF0000"/>
                </a:solidFill>
                <a:effectLst/>
                <a:latin typeface="Arial" panose="020B0604020202020204" pitchFamily="34" charset="0"/>
              </a:rPr>
              <a:t>operates a zero tolerance approach to alcohol on site. We ask that no team members bring or consume alcohol on site at DTI. </a:t>
            </a:r>
            <a:endParaRPr lang="en-US" sz="2400" b="0" dirty="0">
              <a:solidFill>
                <a:srgbClr val="FF0000"/>
              </a:solidFill>
              <a:effectLst/>
            </a:endParaRPr>
          </a:p>
          <a:p>
            <a:br>
              <a:rPr lang="en-US" sz="3200" dirty="0"/>
            </a:br>
            <a:endParaRPr lang="en-US" sz="2400" b="0" i="1" u="none" strike="noStrike" cap="none" dirty="0">
              <a:solidFill>
                <a:srgbClr val="FF0000"/>
              </a:solidFill>
              <a:latin typeface="Arial"/>
              <a:ea typeface="Arial"/>
              <a:cs typeface="Arial"/>
              <a:sym typeface="Arial"/>
            </a:endParaRPr>
          </a:p>
        </p:txBody>
      </p:sp>
      <p:sp>
        <p:nvSpPr>
          <p:cNvPr id="68" name="Google Shape;68;p13"/>
          <p:cNvSpPr txBox="1"/>
          <p:nvPr/>
        </p:nvSpPr>
        <p:spPr>
          <a:xfrm>
            <a:off x="1071618" y="33542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Arrival (2)</a:t>
            </a:r>
            <a:endParaRPr sz="11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p:nvPr/>
        </p:nvSpPr>
        <p:spPr>
          <a:xfrm>
            <a:off x="825061" y="1744961"/>
            <a:ext cx="10541876" cy="4864385"/>
          </a:xfrm>
          <a:prstGeom prst="rect">
            <a:avLst/>
          </a:prstGeom>
          <a:solidFill>
            <a:schemeClr val="lt1"/>
          </a:solidFill>
          <a:ln>
            <a:noFill/>
          </a:ln>
        </p:spPr>
        <p:txBody>
          <a:bodyPr spcFirstLastPara="1" wrap="square" lIns="91425" tIns="45700" rIns="91425" bIns="45700" anchor="ctr" anchorCtr="0">
            <a:noAutofit/>
          </a:bodyPr>
          <a:lstStyle/>
          <a:p>
            <a:pPr marL="342900" marR="0" lvl="0" indent="-245745" algn="l" rtl="0">
              <a:lnSpc>
                <a:spcPct val="70000"/>
              </a:lnSpc>
              <a:spcBef>
                <a:spcPts val="0"/>
              </a:spcBef>
              <a:spcAft>
                <a:spcPts val="0"/>
              </a:spcAft>
              <a:buClr>
                <a:srgbClr val="FF0000"/>
              </a:buClr>
              <a:buSzPts val="1530"/>
              <a:buFont typeface="Arial"/>
              <a:buNone/>
            </a:pPr>
            <a:endParaRPr lang="en-US" sz="1800" b="0" i="0" u="none" strike="noStrike" cap="none" dirty="0">
              <a:solidFill>
                <a:schemeClr val="dk1"/>
              </a:solidFill>
              <a:latin typeface="Arial"/>
              <a:ea typeface="Arial"/>
              <a:cs typeface="Arial"/>
              <a:sym typeface="Arial"/>
            </a:endParaRPr>
          </a:p>
          <a:p>
            <a:pPr marL="351473" marR="0" lvl="0" indent="-342900" algn="l" rtl="0">
              <a:lnSpc>
                <a:spcPct val="70000"/>
              </a:lnSpc>
              <a:spcBef>
                <a:spcPts val="0"/>
              </a:spcBef>
              <a:spcAft>
                <a:spcPts val="0"/>
              </a:spcAft>
              <a:buClr>
                <a:srgbClr val="FF0000"/>
              </a:buClr>
              <a:buSzPts val="1530"/>
              <a:buFont typeface="Arial"/>
              <a:buChar char="•"/>
            </a:pPr>
            <a:r>
              <a:rPr lang="en-US" sz="3600" b="0" i="0" u="none" strike="noStrike" cap="none" dirty="0">
                <a:solidFill>
                  <a:schemeClr val="dk1"/>
                </a:solidFill>
                <a:latin typeface="Arial"/>
                <a:ea typeface="Arial"/>
                <a:cs typeface="Arial"/>
                <a:sym typeface="Arial"/>
              </a:rPr>
              <a:t>Dinner 6-7pm in the Team lounge (we will cater for children and youth)</a:t>
            </a:r>
          </a:p>
          <a:p>
            <a:pPr marL="8573" marR="0" lvl="0" algn="l" rtl="0">
              <a:lnSpc>
                <a:spcPct val="70000"/>
              </a:lnSpc>
              <a:spcBef>
                <a:spcPts val="0"/>
              </a:spcBef>
              <a:spcAft>
                <a:spcPts val="0"/>
              </a:spcAft>
              <a:buClr>
                <a:srgbClr val="FF0000"/>
              </a:buClr>
              <a:buSzPts val="1530"/>
            </a:pPr>
            <a:endParaRPr lang="en-US" sz="3600" b="0" i="0" u="none" strike="noStrike" cap="none" dirty="0">
              <a:solidFill>
                <a:schemeClr val="dk1"/>
              </a:solidFill>
              <a:latin typeface="Arial"/>
              <a:ea typeface="Arial"/>
              <a:cs typeface="Arial"/>
              <a:sym typeface="Arial"/>
            </a:endParaRPr>
          </a:p>
          <a:p>
            <a:pPr marL="351473" marR="0" lvl="0" indent="-342900" algn="l" rtl="0">
              <a:lnSpc>
                <a:spcPct val="70000"/>
              </a:lnSpc>
              <a:spcBef>
                <a:spcPts val="0"/>
              </a:spcBef>
              <a:spcAft>
                <a:spcPts val="0"/>
              </a:spcAft>
              <a:buClr>
                <a:srgbClr val="FF0000"/>
              </a:buClr>
              <a:buSzPts val="1530"/>
              <a:buFont typeface="Arial"/>
              <a:buChar char="•"/>
            </a:pPr>
            <a:r>
              <a:rPr lang="en-US" sz="3600" dirty="0">
                <a:solidFill>
                  <a:schemeClr val="dk1"/>
                </a:solidFill>
              </a:rPr>
              <a:t>Team mtg 7:30-9pm  - please do your best to arrive in time for this mtg – important info at this mtg</a:t>
            </a:r>
          </a:p>
        </p:txBody>
      </p:sp>
      <p:sp>
        <p:nvSpPr>
          <p:cNvPr id="68" name="Google Shape;68;p13"/>
          <p:cNvSpPr txBox="1"/>
          <p:nvPr/>
        </p:nvSpPr>
        <p:spPr>
          <a:xfrm>
            <a:off x="1087549" y="72150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Friday eve Team mtg</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7634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p:nvPr/>
        </p:nvSpPr>
        <p:spPr>
          <a:xfrm>
            <a:off x="825061" y="1744961"/>
            <a:ext cx="10541876" cy="4864385"/>
          </a:xfrm>
          <a:prstGeom prst="rect">
            <a:avLst/>
          </a:prstGeom>
          <a:solidFill>
            <a:schemeClr val="lt1"/>
          </a:solidFill>
          <a:ln>
            <a:noFill/>
          </a:ln>
        </p:spPr>
        <p:txBody>
          <a:bodyPr spcFirstLastPara="1" wrap="square" lIns="91425" tIns="45700" rIns="91425" bIns="45700" anchor="ctr" anchorCtr="0">
            <a:noAutofit/>
          </a:bodyPr>
          <a:lstStyle/>
          <a:p>
            <a:pPr marL="342900" marR="0" lvl="0" indent="-245745" algn="l" rtl="0">
              <a:lnSpc>
                <a:spcPct val="70000"/>
              </a:lnSpc>
              <a:spcBef>
                <a:spcPts val="0"/>
              </a:spcBef>
              <a:spcAft>
                <a:spcPts val="0"/>
              </a:spcAft>
              <a:buClr>
                <a:srgbClr val="FF0000"/>
              </a:buClr>
              <a:buSzPts val="1530"/>
              <a:buFont typeface="Arial"/>
              <a:buNone/>
            </a:pPr>
            <a:endParaRPr lang="en-US" sz="1800" b="0" i="0" u="none" strike="noStrike" cap="none" dirty="0">
              <a:solidFill>
                <a:srgbClr val="FF0000"/>
              </a:solidFill>
              <a:latin typeface="Arial"/>
              <a:ea typeface="Arial"/>
              <a:cs typeface="Arial"/>
              <a:sym typeface="Arial"/>
            </a:endParaRPr>
          </a:p>
          <a:p>
            <a:pPr marL="351473" marR="0" lvl="0" indent="-342900" algn="l" rtl="0">
              <a:lnSpc>
                <a:spcPct val="70000"/>
              </a:lnSpc>
              <a:spcBef>
                <a:spcPts val="0"/>
              </a:spcBef>
              <a:spcAft>
                <a:spcPts val="0"/>
              </a:spcAft>
              <a:buClr>
                <a:srgbClr val="FF0000"/>
              </a:buClr>
              <a:buSzPts val="1530"/>
              <a:buFont typeface="Arial"/>
              <a:buChar char="•"/>
            </a:pPr>
            <a:r>
              <a:rPr lang="en-US" sz="3600" b="0" i="0" u="none" strike="noStrike" cap="none" dirty="0">
                <a:solidFill>
                  <a:srgbClr val="FF0000"/>
                </a:solidFill>
                <a:latin typeface="Arial"/>
                <a:ea typeface="Arial"/>
                <a:cs typeface="Arial"/>
                <a:sym typeface="Arial"/>
              </a:rPr>
              <a:t>Please can you make sure you have responded to all requests for your DBS information as we won’t be able to have you on team</a:t>
            </a:r>
            <a:endParaRPr lang="en-US" sz="3600" dirty="0">
              <a:solidFill>
                <a:srgbClr val="FF0000"/>
              </a:solidFill>
            </a:endParaRPr>
          </a:p>
        </p:txBody>
      </p:sp>
      <p:sp>
        <p:nvSpPr>
          <p:cNvPr id="68" name="Google Shape;68;p13"/>
          <p:cNvSpPr txBox="1"/>
          <p:nvPr/>
        </p:nvSpPr>
        <p:spPr>
          <a:xfrm>
            <a:off x="1087549" y="72150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DBS</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778963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p:nvPr/>
        </p:nvSpPr>
        <p:spPr>
          <a:xfrm>
            <a:off x="825061" y="1103283"/>
            <a:ext cx="10541876" cy="5033216"/>
          </a:xfrm>
          <a:prstGeom prst="rect">
            <a:avLst/>
          </a:prstGeom>
          <a:solidFill>
            <a:schemeClr val="lt1"/>
          </a:solid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000000"/>
              </a:buClr>
              <a:buSzPts val="1800"/>
              <a:buFont typeface="Arial"/>
              <a:buNone/>
            </a:pPr>
            <a:r>
              <a:rPr lang="en-GB" sz="2400" b="0" i="0" u="none" strike="noStrike" cap="none" dirty="0">
                <a:solidFill>
                  <a:schemeClr val="tx1"/>
                </a:solidFill>
                <a:latin typeface="Arial"/>
                <a:ea typeface="Arial"/>
                <a:cs typeface="Arial"/>
                <a:sym typeface="Arial"/>
              </a:rPr>
              <a:t>Jo and Nigel Hemming – based in the Team Lounge</a:t>
            </a:r>
            <a:endParaRPr sz="2400" b="0" i="0" u="none" strike="noStrike" cap="none" dirty="0">
              <a:solidFill>
                <a:schemeClr val="tx1"/>
              </a:solidFill>
              <a:latin typeface="Arial"/>
              <a:ea typeface="Arial"/>
              <a:cs typeface="Arial"/>
              <a:sym typeface="Arial"/>
            </a:endParaRPr>
          </a:p>
        </p:txBody>
      </p:sp>
      <p:sp>
        <p:nvSpPr>
          <p:cNvPr id="89" name="Google Shape;89;p16"/>
          <p:cNvSpPr txBox="1"/>
          <p:nvPr/>
        </p:nvSpPr>
        <p:spPr>
          <a:xfrm>
            <a:off x="1087549" y="272326"/>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Team Pastors	</a:t>
            </a:r>
            <a:endParaRPr sz="1100" b="0" i="0" u="none" strike="noStrike" cap="none" dirty="0">
              <a:solidFill>
                <a:srgbClr val="000000"/>
              </a:solidFill>
              <a:latin typeface="Arial"/>
              <a:ea typeface="Arial"/>
              <a:cs typeface="Arial"/>
              <a:sym typeface="Arial"/>
            </a:endParaRPr>
          </a:p>
        </p:txBody>
      </p:sp>
      <p:pic>
        <p:nvPicPr>
          <p:cNvPr id="3" name="Picture 2">
            <a:extLst>
              <a:ext uri="{FF2B5EF4-FFF2-40B4-BE49-F238E27FC236}">
                <a16:creationId xmlns:a16="http://schemas.microsoft.com/office/drawing/2014/main" id="{ED9F4B63-ACEF-753A-B076-B3848DA7C604}"/>
              </a:ext>
            </a:extLst>
          </p:cNvPr>
          <p:cNvPicPr>
            <a:picLocks noChangeAspect="1"/>
          </p:cNvPicPr>
          <p:nvPr/>
        </p:nvPicPr>
        <p:blipFill>
          <a:blip r:embed="rId3"/>
          <a:stretch>
            <a:fillRect/>
          </a:stretch>
        </p:blipFill>
        <p:spPr>
          <a:xfrm>
            <a:off x="1994653" y="1741945"/>
            <a:ext cx="5619750" cy="26765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p:nvPr/>
        </p:nvSpPr>
        <p:spPr>
          <a:xfrm>
            <a:off x="825061" y="1103283"/>
            <a:ext cx="10541876" cy="5033216"/>
          </a:xfrm>
          <a:prstGeom prst="rect">
            <a:avLst/>
          </a:prstGeom>
          <a:solidFill>
            <a:schemeClr val="lt1"/>
          </a:solidFill>
          <a:ln>
            <a:noFill/>
          </a:ln>
        </p:spPr>
        <p:txBody>
          <a:bodyPr spcFirstLastPara="1" wrap="square" lIns="91425" tIns="45700" rIns="91425" bIns="45700" anchor="t" anchorCtr="0">
            <a:noAutofit/>
          </a:bodyPr>
          <a:lstStyle/>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r>
              <a:rPr lang="en-GB" sz="2400" b="0" i="0" u="none" strike="noStrike" cap="none" dirty="0">
                <a:solidFill>
                  <a:schemeClr val="tx1"/>
                </a:solidFill>
                <a:latin typeface="Arial"/>
                <a:ea typeface="Arial"/>
                <a:cs typeface="Arial"/>
                <a:sym typeface="Arial"/>
              </a:rPr>
              <a:t>Your team leaders are your first point of contact for any questions</a:t>
            </a: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endParaRPr lang="en-GB" sz="2400" b="0" i="0" u="none" strike="noStrike" cap="none" dirty="0">
              <a:solidFill>
                <a:schemeClr val="tx1"/>
              </a:solidFill>
              <a:latin typeface="Arial"/>
              <a:ea typeface="Arial"/>
              <a:cs typeface="Arial"/>
              <a:sym typeface="Arial"/>
            </a:endParaRP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r>
              <a:rPr lang="en-GB" sz="2400" dirty="0">
                <a:solidFill>
                  <a:schemeClr val="tx1"/>
                </a:solidFill>
              </a:rPr>
              <a:t>They will confirm your rotas with you once on site</a:t>
            </a: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endParaRPr lang="en-GB" sz="2400" dirty="0">
              <a:solidFill>
                <a:schemeClr val="tx1"/>
              </a:solidFill>
            </a:endParaRP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r>
              <a:rPr lang="en-GB" sz="2400" b="0" i="0" u="none" strike="noStrike" cap="none" dirty="0">
                <a:solidFill>
                  <a:schemeClr val="tx1"/>
                </a:solidFill>
                <a:latin typeface="Arial"/>
                <a:ea typeface="Arial"/>
                <a:cs typeface="Arial"/>
                <a:sym typeface="Arial"/>
              </a:rPr>
              <a:t>You will be invited to join a </a:t>
            </a:r>
            <a:r>
              <a:rPr lang="en-GB" sz="2400" b="0" i="0" u="none" strike="noStrike" cap="none" dirty="0" err="1">
                <a:solidFill>
                  <a:schemeClr val="tx1"/>
                </a:solidFill>
                <a:latin typeface="Arial"/>
                <a:ea typeface="Arial"/>
                <a:cs typeface="Arial"/>
                <a:sym typeface="Arial"/>
              </a:rPr>
              <a:t>whatsapp</a:t>
            </a:r>
            <a:r>
              <a:rPr lang="en-GB" sz="2400" b="0" i="0" u="none" strike="noStrike" cap="none" dirty="0">
                <a:solidFill>
                  <a:schemeClr val="tx1"/>
                </a:solidFill>
                <a:latin typeface="Arial"/>
                <a:ea typeface="Arial"/>
                <a:cs typeface="Arial"/>
                <a:sym typeface="Arial"/>
              </a:rPr>
              <a:t> group to be able to communicate with </a:t>
            </a:r>
            <a:r>
              <a:rPr lang="en-GB" sz="2400" b="0" i="0" u="none" strike="noStrike" cap="none" dirty="0" err="1">
                <a:solidFill>
                  <a:schemeClr val="tx1"/>
                </a:solidFill>
                <a:latin typeface="Arial"/>
                <a:ea typeface="Arial"/>
                <a:cs typeface="Arial"/>
                <a:sym typeface="Arial"/>
              </a:rPr>
              <a:t>eachother</a:t>
            </a:r>
            <a:r>
              <a:rPr lang="en-GB" sz="2400" b="0" i="0" u="none" strike="noStrike" cap="none" dirty="0">
                <a:solidFill>
                  <a:schemeClr val="tx1"/>
                </a:solidFill>
                <a:latin typeface="Arial"/>
                <a:ea typeface="Arial"/>
                <a:cs typeface="Arial"/>
                <a:sym typeface="Arial"/>
              </a:rPr>
              <a:t> all week</a:t>
            </a: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endParaRPr lang="en-GB" sz="2400" b="0" i="0" u="none" strike="noStrike" cap="none" dirty="0">
              <a:solidFill>
                <a:schemeClr val="tx1"/>
              </a:solidFill>
              <a:latin typeface="Arial"/>
              <a:ea typeface="Arial"/>
              <a:cs typeface="Arial"/>
              <a:sym typeface="Arial"/>
            </a:endParaRP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r>
              <a:rPr lang="en-GB" sz="2400" dirty="0">
                <a:solidFill>
                  <a:schemeClr val="tx1"/>
                </a:solidFill>
              </a:rPr>
              <a:t>Will have a copy of policies that you may want to familiarise yourselves with</a:t>
            </a:r>
          </a:p>
          <a:p>
            <a:pPr marR="0" lvl="0" rtl="0">
              <a:lnSpc>
                <a:spcPct val="100000"/>
              </a:lnSpc>
              <a:spcBef>
                <a:spcPts val="0"/>
              </a:spcBef>
              <a:spcAft>
                <a:spcPts val="0"/>
              </a:spcAft>
              <a:buClr>
                <a:srgbClr val="000000"/>
              </a:buClr>
              <a:buSzPts val="1800"/>
            </a:pPr>
            <a:endParaRPr lang="en-GB" sz="2400" dirty="0">
              <a:solidFill>
                <a:schemeClr val="tx1"/>
              </a:solidFill>
            </a:endParaRP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r>
              <a:rPr lang="en-GB" sz="2400" dirty="0">
                <a:solidFill>
                  <a:schemeClr val="tx1"/>
                </a:solidFill>
              </a:rPr>
              <a:t>You will meet them very soon!</a:t>
            </a:r>
          </a:p>
          <a:p>
            <a:pPr marL="342900" marR="0" lvl="0" indent="-342900" rtl="0">
              <a:lnSpc>
                <a:spcPct val="100000"/>
              </a:lnSpc>
              <a:spcBef>
                <a:spcPts val="0"/>
              </a:spcBef>
              <a:spcAft>
                <a:spcPts val="0"/>
              </a:spcAft>
              <a:buClr>
                <a:srgbClr val="000000"/>
              </a:buClr>
              <a:buSzPts val="1800"/>
              <a:buFont typeface="Arial" panose="020B0604020202020204" pitchFamily="34" charset="0"/>
              <a:buChar char="•"/>
            </a:pPr>
            <a:endParaRPr lang="en-GB" sz="2400" b="0" i="0" u="none" strike="noStrike" cap="none" dirty="0">
              <a:solidFill>
                <a:schemeClr val="tx1"/>
              </a:solidFill>
              <a:latin typeface="Arial"/>
              <a:ea typeface="Arial"/>
              <a:cs typeface="Arial"/>
              <a:sym typeface="Arial"/>
            </a:endParaRPr>
          </a:p>
          <a:p>
            <a:pPr marL="0" marR="0" lvl="0" indent="0" rtl="0">
              <a:lnSpc>
                <a:spcPct val="100000"/>
              </a:lnSpc>
              <a:spcBef>
                <a:spcPts val="0"/>
              </a:spcBef>
              <a:spcAft>
                <a:spcPts val="0"/>
              </a:spcAft>
              <a:buClr>
                <a:srgbClr val="000000"/>
              </a:buClr>
              <a:buSzPts val="1800"/>
              <a:buFont typeface="Arial"/>
              <a:buNone/>
            </a:pPr>
            <a:endParaRPr sz="2400" b="0" i="0" u="none" strike="noStrike" cap="none" dirty="0">
              <a:solidFill>
                <a:schemeClr val="tx1"/>
              </a:solidFill>
              <a:latin typeface="Arial"/>
              <a:ea typeface="Arial"/>
              <a:cs typeface="Arial"/>
              <a:sym typeface="Arial"/>
            </a:endParaRPr>
          </a:p>
        </p:txBody>
      </p:sp>
      <p:sp>
        <p:nvSpPr>
          <p:cNvPr id="89" name="Google Shape;89;p16"/>
          <p:cNvSpPr txBox="1"/>
          <p:nvPr/>
        </p:nvSpPr>
        <p:spPr>
          <a:xfrm>
            <a:off x="1087549" y="272326"/>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u="none" strike="noStrike" cap="none" dirty="0">
                <a:solidFill>
                  <a:schemeClr val="lt1"/>
                </a:solidFill>
                <a:latin typeface="Arial"/>
                <a:ea typeface="Arial"/>
                <a:cs typeface="Arial"/>
                <a:sym typeface="Arial"/>
              </a:rPr>
              <a:t>Team Leaders	</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08341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p:nvPr/>
        </p:nvSpPr>
        <p:spPr>
          <a:xfrm>
            <a:off x="825061" y="1744961"/>
            <a:ext cx="10541876" cy="4864385"/>
          </a:xfrm>
          <a:prstGeom prst="rect">
            <a:avLst/>
          </a:prstGeom>
          <a:solidFill>
            <a:schemeClr val="lt1"/>
          </a:solidFill>
          <a:ln>
            <a:noFill/>
          </a:ln>
        </p:spPr>
        <p:txBody>
          <a:bodyPr spcFirstLastPara="1" wrap="square" lIns="91425" tIns="45700" rIns="91425" bIns="45700" anchor="t" anchorCtr="0">
            <a:noAutofit/>
          </a:bodyPr>
          <a:lstStyle/>
          <a:p>
            <a:pPr marL="668655" marR="0" lvl="0" indent="-571500" algn="l" rtl="0">
              <a:lnSpc>
                <a:spcPct val="70000"/>
              </a:lnSpc>
              <a:spcBef>
                <a:spcPts val="0"/>
              </a:spcBef>
              <a:spcAft>
                <a:spcPts val="0"/>
              </a:spcAft>
              <a:buClr>
                <a:srgbClr val="FF0000"/>
              </a:buClr>
              <a:buSzPts val="1530"/>
              <a:buFont typeface="Arial" panose="020B0604020202020204" pitchFamily="34" charset="0"/>
              <a:buChar char="•"/>
            </a:pPr>
            <a:r>
              <a:rPr lang="en-US" sz="2400" dirty="0">
                <a:solidFill>
                  <a:schemeClr val="dk1"/>
                </a:solidFill>
              </a:rPr>
              <a:t>Team will be camping on the yellow field</a:t>
            </a:r>
          </a:p>
          <a:p>
            <a:pPr marL="97155" marR="0" lvl="0" algn="l" rtl="0">
              <a:lnSpc>
                <a:spcPct val="70000"/>
              </a:lnSpc>
              <a:spcBef>
                <a:spcPts val="0"/>
              </a:spcBef>
              <a:spcAft>
                <a:spcPts val="0"/>
              </a:spcAft>
              <a:buClr>
                <a:srgbClr val="FF0000"/>
              </a:buClr>
              <a:buSzPts val="1530"/>
            </a:pPr>
            <a:endParaRPr lang="en-US" sz="2400" dirty="0">
              <a:solidFill>
                <a:schemeClr val="dk1"/>
              </a:solidFill>
            </a:endParaRPr>
          </a:p>
          <a:p>
            <a:pPr marL="668655" marR="0" lvl="0" indent="-571500" algn="l" rtl="0">
              <a:lnSpc>
                <a:spcPct val="70000"/>
              </a:lnSpc>
              <a:spcBef>
                <a:spcPts val="0"/>
              </a:spcBef>
              <a:spcAft>
                <a:spcPts val="0"/>
              </a:spcAft>
              <a:buClr>
                <a:srgbClr val="FF0000"/>
              </a:buClr>
              <a:buSzPts val="1530"/>
              <a:buFont typeface="Arial" panose="020B0604020202020204" pitchFamily="34" charset="0"/>
              <a:buChar char="•"/>
            </a:pPr>
            <a:r>
              <a:rPr lang="en-US" sz="2400" dirty="0">
                <a:solidFill>
                  <a:schemeClr val="dk1"/>
                </a:solidFill>
              </a:rPr>
              <a:t>If you are planning to camp with your church who are bringing youth – please get permission from them and complete any DBS checks they may ask you to do. You will need to wear a campsite pass lanyard to show you have permission  - the youth leader will give this to you</a:t>
            </a:r>
            <a:endParaRPr lang="en-US" sz="4400" dirty="0">
              <a:solidFill>
                <a:schemeClr val="dk1"/>
              </a:solidFill>
            </a:endParaRPr>
          </a:p>
        </p:txBody>
      </p:sp>
      <p:sp>
        <p:nvSpPr>
          <p:cNvPr id="68" name="Google Shape;68;p13"/>
          <p:cNvSpPr txBox="1"/>
          <p:nvPr/>
        </p:nvSpPr>
        <p:spPr>
          <a:xfrm>
            <a:off x="1087549" y="721502"/>
            <a:ext cx="10048764"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1" dirty="0">
                <a:solidFill>
                  <a:schemeClr val="lt1"/>
                </a:solidFill>
              </a:rPr>
              <a:t>Camping</a:t>
            </a:r>
            <a:endParaRPr sz="1100" b="0" i="0" u="none" strike="noStrike" cap="none" dirty="0">
              <a:solidFill>
                <a:srgbClr val="000000"/>
              </a:solidFill>
              <a:latin typeface="Arial"/>
              <a:ea typeface="Arial"/>
              <a:cs typeface="Arial"/>
              <a:sym typeface="Arial"/>
            </a:endParaRPr>
          </a:p>
        </p:txBody>
      </p:sp>
      <p:pic>
        <p:nvPicPr>
          <p:cNvPr id="2" name="Picture 1">
            <a:extLst>
              <a:ext uri="{FF2B5EF4-FFF2-40B4-BE49-F238E27FC236}">
                <a16:creationId xmlns:a16="http://schemas.microsoft.com/office/drawing/2014/main" id="{D8AF78A3-F723-C56D-675B-8F347490A2F5}"/>
              </a:ext>
            </a:extLst>
          </p:cNvPr>
          <p:cNvPicPr>
            <a:picLocks noChangeAspect="1"/>
          </p:cNvPicPr>
          <p:nvPr/>
        </p:nvPicPr>
        <p:blipFill>
          <a:blip r:embed="rId3"/>
          <a:stretch>
            <a:fillRect/>
          </a:stretch>
        </p:blipFill>
        <p:spPr>
          <a:xfrm>
            <a:off x="4649542" y="3332480"/>
            <a:ext cx="5246932" cy="3063998"/>
          </a:xfrm>
          <a:prstGeom prst="rect">
            <a:avLst/>
          </a:prstGeom>
        </p:spPr>
      </p:pic>
    </p:spTree>
    <p:extLst>
      <p:ext uri="{BB962C8B-B14F-4D97-AF65-F5344CB8AC3E}">
        <p14:creationId xmlns:p14="http://schemas.microsoft.com/office/powerpoint/2010/main" val="107060295"/>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2863</TotalTime>
  <Words>1216</Words>
  <Application>Microsoft Office PowerPoint</Application>
  <PresentationFormat>Widescreen</PresentationFormat>
  <Paragraphs>112</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Bodily</dc:creator>
  <cp:lastModifiedBy>Anna Sandell</cp:lastModifiedBy>
  <cp:revision>13</cp:revision>
  <cp:lastPrinted>2023-07-12T09:57:40Z</cp:lastPrinted>
  <dcterms:created xsi:type="dcterms:W3CDTF">2016-10-26T16:11:04Z</dcterms:created>
  <dcterms:modified xsi:type="dcterms:W3CDTF">2023-07-12T13:23:28Z</dcterms:modified>
</cp:coreProperties>
</file>