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7015">
          <p15:clr>
            <a:srgbClr val="A4A3A4"/>
          </p15:clr>
        </p15:guide>
        <p15:guide id="2" orient="horz" pos="2160">
          <p15:clr>
            <a:srgbClr val="A4A3A4"/>
          </p15:clr>
        </p15:guide>
      </p15:sldGuideLst>
    </p:ext>
    <p:ext uri="GoogleSlidesCustomDataVersion2">
      <go:slidesCustomData xmlns:go="http://customooxmlschemas.google.com/" r:id="rId19" roundtripDataSignature="AMtx7mi9Z998zoGowwLhwHNdFuIkT0YeM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015"/>
        <p:guide pos="2160"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8" name="Google Shape;9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3" name="Google Shape;17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5" name="Google Shape;11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3" name="Google Shape;12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9" name="Google Shape;19;p16"/>
          <p:cNvSpPr/>
          <p:nvPr/>
        </p:nvSpPr>
        <p:spPr>
          <a:xfrm>
            <a:off x="0" y="0"/>
            <a:ext cx="12191999" cy="6857999"/>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extLst>
    <p:ext uri="{DCECCB84-F9BA-43D5-87BE-67443E8EF086}">
      <p15:sldGuideLst>
        <p15:guide id="1" orient="horz" pos="572">
          <p15:clr>
            <a:srgbClr val="FBAE40"/>
          </p15:clr>
        </p15:guide>
        <p15:guide id="2" pos="665">
          <p15:clr>
            <a:srgbClr val="FBAE40"/>
          </p15:clr>
        </p15:guide>
        <p15:guide id="3" pos="7015">
          <p15:clr>
            <a:srgbClr val="FBAE40"/>
          </p15:clr>
        </p15:guide>
        <p15:guide id="4" orient="horz" pos="3748">
          <p15:clr>
            <a:srgbClr val="FBAE40"/>
          </p15:clr>
        </p15:guide>
        <p15:guide id="5" pos="3840">
          <p15:clr>
            <a:srgbClr val="FBAE40"/>
          </p15:clr>
        </p15:guide>
        <p15:guide id="6" orient="horz" pos="21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7" name="Shape 77"/>
        <p:cNvGrpSpPr/>
        <p:nvPr/>
      </p:nvGrpSpPr>
      <p:grpSpPr>
        <a:xfrm>
          <a:off x="0" y="0"/>
          <a:ext cx="0" cy="0"/>
          <a:chOff x="0" y="0"/>
          <a:chExt cx="0" cy="0"/>
        </a:xfrm>
      </p:grpSpPr>
      <p:sp>
        <p:nvSpPr>
          <p:cNvPr id="78" name="Google Shape;78;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4"/>
          <p:cNvSpPr/>
          <p:nvPr>
            <p:ph idx="2" type="pic"/>
          </p:nvPr>
        </p:nvSpPr>
        <p:spPr>
          <a:xfrm>
            <a:off x="5183188" y="987425"/>
            <a:ext cx="6172200" cy="4873625"/>
          </a:xfrm>
          <a:prstGeom prst="rect">
            <a:avLst/>
          </a:prstGeom>
          <a:noFill/>
          <a:ln>
            <a:noFill/>
          </a:ln>
        </p:spPr>
      </p:sp>
      <p:sp>
        <p:nvSpPr>
          <p:cNvPr id="80" name="Google Shape;80;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0" name="Shape 90"/>
        <p:cNvGrpSpPr/>
        <p:nvPr/>
      </p:nvGrpSpPr>
      <p:grpSpPr>
        <a:xfrm>
          <a:off x="0" y="0"/>
          <a:ext cx="0" cy="0"/>
          <a:chOff x="0" y="0"/>
          <a:chExt cx="0" cy="0"/>
        </a:xfrm>
      </p:grpSpPr>
      <p:sp>
        <p:nvSpPr>
          <p:cNvPr id="91" name="Google Shape;91;p2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2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6" name="Shape 26"/>
        <p:cNvGrpSpPr/>
        <p:nvPr/>
      </p:nvGrpSpPr>
      <p:grpSpPr>
        <a:xfrm>
          <a:off x="0" y="0"/>
          <a:ext cx="0" cy="0"/>
          <a:chOff x="0" y="0"/>
          <a:chExt cx="0" cy="0"/>
        </a:xfrm>
      </p:grpSpPr>
      <p:sp>
        <p:nvSpPr>
          <p:cNvPr id="27" name="Google Shape;27;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9" name="Google Shape;2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2" name="Shape 32"/>
        <p:cNvGrpSpPr/>
        <p:nvPr/>
      </p:nvGrpSpPr>
      <p:grpSpPr>
        <a:xfrm>
          <a:off x="0" y="0"/>
          <a:ext cx="0" cy="0"/>
          <a:chOff x="0" y="0"/>
          <a:chExt cx="0" cy="0"/>
        </a:xfrm>
      </p:grpSpPr>
      <p:sp>
        <p:nvSpPr>
          <p:cNvPr id="33" name="Google Shape;3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19"/>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9"/>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1" name="Google Shape;4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21"/>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1"/>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21"/>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21"/>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6" name="Google Shape;56;p21"/>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5" name="Shape 65"/>
        <p:cNvGrpSpPr/>
        <p:nvPr/>
      </p:nvGrpSpPr>
      <p:grpSpPr>
        <a:xfrm>
          <a:off x="0" y="0"/>
          <a:ext cx="0" cy="0"/>
          <a:chOff x="0" y="0"/>
          <a:chExt cx="0" cy="0"/>
        </a:xfrm>
      </p:grpSpPr>
      <p:sp>
        <p:nvSpPr>
          <p:cNvPr id="66" name="Google Shape;66;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69" name="Google Shape;69;p15"/>
          <p:cNvSpPr/>
          <p:nvPr/>
        </p:nvSpPr>
        <p:spPr>
          <a:xfrm>
            <a:off x="0" y="0"/>
            <a:ext cx="12191999" cy="6857999"/>
          </a:xfrm>
          <a:prstGeom prst="rect">
            <a:avLst/>
          </a:prstGeom>
          <a:solidFill>
            <a:schemeClr val="dk1"/>
          </a:solidFill>
          <a:ln cap="flat"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extLst>
    <p:ext uri="{DCECCB84-F9BA-43D5-87BE-67443E8EF086}">
      <p15:sldGuideLst>
        <p15:guide id="1" orient="horz" pos="572">
          <p15:clr>
            <a:srgbClr val="FBAE40"/>
          </p15:clr>
        </p15:guide>
        <p15:guide id="2" pos="665">
          <p15:clr>
            <a:srgbClr val="FBAE40"/>
          </p15:clr>
        </p15:guide>
        <p15:guide id="3" pos="7015">
          <p15:clr>
            <a:srgbClr val="FBAE40"/>
          </p15:clr>
        </p15:guide>
        <p15:guide id="4" orient="horz" pos="3748">
          <p15:clr>
            <a:srgbClr val="FBAE40"/>
          </p15:clr>
        </p15:guide>
        <p15:guide id="5" pos="3840">
          <p15:clr>
            <a:srgbClr val="FBAE40"/>
          </p15:clr>
        </p15:guide>
        <p15:guide id="6" orient="horz" pos="21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0" name="Shape 70"/>
        <p:cNvGrpSpPr/>
        <p:nvPr/>
      </p:nvGrpSpPr>
      <p:grpSpPr>
        <a:xfrm>
          <a:off x="0" y="0"/>
          <a:ext cx="0" cy="0"/>
          <a:chOff x="0" y="0"/>
          <a:chExt cx="0" cy="0"/>
        </a:xfrm>
      </p:grpSpPr>
      <p:sp>
        <p:nvSpPr>
          <p:cNvPr id="71" name="Google Shape;71;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3" name="Google Shape;73;p2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4" name="Google Shape;7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2.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Google Shape;1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3" name="Google Shape;1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4" name="Google Shape;1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 name="Shape 20"/>
        <p:cNvGrpSpPr/>
        <p:nvPr/>
      </p:nvGrpSpPr>
      <p:grpSpPr>
        <a:xfrm>
          <a:off x="0" y="0"/>
          <a:ext cx="0" cy="0"/>
          <a:chOff x="0" y="0"/>
          <a:chExt cx="0" cy="0"/>
        </a:xfrm>
      </p:grpSpPr>
      <p:sp>
        <p:nvSpPr>
          <p:cNvPr id="21" name="Google Shape;21;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2" name="Google Shape;22;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3" name="Google Shape;2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4" name="Google Shape;2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5" name="Google Shape;2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p:nvPr/>
        </p:nvSpPr>
        <p:spPr>
          <a:xfrm>
            <a:off x="1641503" y="2426733"/>
            <a:ext cx="528450" cy="1849577"/>
          </a:xfrm>
          <a:prstGeom prst="rect">
            <a:avLst/>
          </a:prstGeom>
          <a:solidFill>
            <a:srgbClr val="E73D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2382546" y="2413337"/>
            <a:ext cx="9213708" cy="9694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700"/>
              <a:buFont typeface="Arial"/>
              <a:buNone/>
            </a:pPr>
            <a:r>
              <a:rPr b="1" i="1" lang="en-US" sz="5700" u="none" cap="none" strike="noStrike">
                <a:solidFill>
                  <a:schemeClr val="lt1"/>
                </a:solidFill>
                <a:latin typeface="Calibri"/>
                <a:ea typeface="Calibri"/>
                <a:cs typeface="Calibri"/>
                <a:sym typeface="Calibri"/>
              </a:rPr>
              <a:t>Welcome to the Dream Team!</a:t>
            </a:r>
            <a:endParaRPr b="0" i="0" sz="1400" u="none" cap="none" strike="noStrike">
              <a:solidFill>
                <a:srgbClr val="000000"/>
              </a:solidFill>
              <a:latin typeface="Arial"/>
              <a:ea typeface="Arial"/>
              <a:cs typeface="Arial"/>
              <a:sym typeface="Arial"/>
            </a:endParaRPr>
          </a:p>
        </p:txBody>
      </p:sp>
      <p:sp>
        <p:nvSpPr>
          <p:cNvPr id="102" name="Google Shape;102;p1"/>
          <p:cNvSpPr txBox="1"/>
          <p:nvPr/>
        </p:nvSpPr>
        <p:spPr>
          <a:xfrm>
            <a:off x="2382546" y="3429000"/>
            <a:ext cx="9213708" cy="76944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400"/>
              <a:buFont typeface="Arial"/>
              <a:buNone/>
            </a:pPr>
            <a:r>
              <a:rPr lang="en-US" sz="4400">
                <a:solidFill>
                  <a:schemeClr val="lt1"/>
                </a:solidFill>
                <a:latin typeface="Calibri"/>
                <a:ea typeface="Calibri"/>
                <a:cs typeface="Calibri"/>
                <a:sym typeface="Calibri"/>
              </a:rPr>
              <a:t>DTI ALL TEAM MTG JULY 2023</a:t>
            </a:r>
            <a:endParaRPr b="0" i="0" sz="4400" u="none" cap="none" strike="noStrike">
              <a:solidFill>
                <a:schemeClr val="lt1"/>
              </a:solidFill>
              <a:latin typeface="Calibri"/>
              <a:ea typeface="Calibri"/>
              <a:cs typeface="Calibri"/>
              <a:sym typeface="Calibri"/>
            </a:endParaRPr>
          </a:p>
        </p:txBody>
      </p:sp>
      <p:pic>
        <p:nvPicPr>
          <p:cNvPr id="103" name="Google Shape;103;p1"/>
          <p:cNvPicPr preferRelativeResize="0"/>
          <p:nvPr/>
        </p:nvPicPr>
        <p:blipFill rotWithShape="1">
          <a:blip r:embed="rId3">
            <a:alphaModFix/>
          </a:blip>
          <a:srcRect b="15390" l="61407" r="21048" t="23202"/>
          <a:stretch/>
        </p:blipFill>
        <p:spPr>
          <a:xfrm>
            <a:off x="1515381" y="2279589"/>
            <a:ext cx="528450" cy="1849577"/>
          </a:xfrm>
          <a:prstGeom prst="rect">
            <a:avLst/>
          </a:prstGeom>
          <a:noFill/>
          <a:ln>
            <a:noFill/>
          </a:ln>
        </p:spPr>
      </p:pic>
      <p:pic>
        <p:nvPicPr>
          <p:cNvPr descr="Icon&#10;&#10;Description automatically generated" id="104" name="Google Shape;104;p1"/>
          <p:cNvPicPr preferRelativeResize="0"/>
          <p:nvPr/>
        </p:nvPicPr>
        <p:blipFill rotWithShape="1">
          <a:blip r:embed="rId4">
            <a:alphaModFix/>
          </a:blip>
          <a:srcRect b="0" l="0" r="0" t="0"/>
          <a:stretch/>
        </p:blipFill>
        <p:spPr>
          <a:xfrm>
            <a:off x="5759011" y="5612961"/>
            <a:ext cx="673977" cy="67397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0"/>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10"/>
          <p:cNvSpPr txBox="1"/>
          <p:nvPr/>
        </p:nvSpPr>
        <p:spPr>
          <a:xfrm>
            <a:off x="1055687" y="1621761"/>
            <a:ext cx="10080625" cy="3416320"/>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servants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expectant</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fun</a:t>
            </a:r>
            <a:endParaRPr b="0" i="0" sz="1400" u="none" cap="none" strike="noStrike">
              <a:solidFill>
                <a:srgbClr val="000000"/>
              </a:solidFill>
              <a:latin typeface="Arial"/>
              <a:ea typeface="Arial"/>
              <a:cs typeface="Arial"/>
              <a:sym typeface="Arial"/>
            </a:endParaRPr>
          </a:p>
        </p:txBody>
      </p:sp>
      <p:sp>
        <p:nvSpPr>
          <p:cNvPr id="170" name="Google Shape;170;p10"/>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1"/>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6" name="Google Shape;176;p11"/>
          <p:cNvSpPr txBox="1"/>
          <p:nvPr/>
        </p:nvSpPr>
        <p:spPr>
          <a:xfrm>
            <a:off x="1055687" y="1621761"/>
            <a:ext cx="10080625" cy="3970318"/>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servants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expectant</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fun</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safe</a:t>
            </a:r>
            <a:endParaRPr b="1" i="1" sz="3600" u="none" cap="none" strike="noStrike">
              <a:solidFill>
                <a:srgbClr val="E73D47"/>
              </a:solidFill>
              <a:latin typeface="Calibri"/>
              <a:ea typeface="Calibri"/>
              <a:cs typeface="Calibri"/>
              <a:sym typeface="Calibri"/>
            </a:endParaRPr>
          </a:p>
        </p:txBody>
      </p:sp>
      <p:sp>
        <p:nvSpPr>
          <p:cNvPr id="177" name="Google Shape;177;p11"/>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12"/>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3" name="Google Shape;183;p12"/>
          <p:cNvSpPr txBox="1"/>
          <p:nvPr/>
        </p:nvSpPr>
        <p:spPr>
          <a:xfrm>
            <a:off x="1055687" y="1621761"/>
            <a:ext cx="10080625" cy="4524315"/>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servants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expectant</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fun</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safe</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family</a:t>
            </a:r>
            <a:endParaRPr b="1" i="1" sz="3600" u="none" cap="none" strike="noStrike">
              <a:solidFill>
                <a:srgbClr val="E73D47"/>
              </a:solidFill>
              <a:latin typeface="Calibri"/>
              <a:ea typeface="Calibri"/>
              <a:cs typeface="Calibri"/>
              <a:sym typeface="Calibri"/>
            </a:endParaRPr>
          </a:p>
        </p:txBody>
      </p:sp>
      <p:sp>
        <p:nvSpPr>
          <p:cNvPr id="184" name="Google Shape;184;p12"/>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3"/>
          <p:cNvSpPr/>
          <p:nvPr/>
        </p:nvSpPr>
        <p:spPr>
          <a:xfrm>
            <a:off x="825062" y="1549917"/>
            <a:ext cx="10541876" cy="32557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0" name="Google Shape;110;p3"/>
          <p:cNvSpPr txBox="1"/>
          <p:nvPr/>
        </p:nvSpPr>
        <p:spPr>
          <a:xfrm>
            <a:off x="1055688" y="1758981"/>
            <a:ext cx="10080625" cy="28623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1" lang="en-US" sz="3600" u="none" cap="none" strike="noStrike">
                <a:solidFill>
                  <a:schemeClr val="dk1"/>
                </a:solidFill>
                <a:latin typeface="Calibri"/>
                <a:ea typeface="Calibri"/>
                <a:cs typeface="Calibri"/>
                <a:sym typeface="Calibri"/>
              </a:rPr>
              <a:t>“Now to him who is able to do </a:t>
            </a:r>
            <a:r>
              <a:rPr b="1" i="1" lang="en-US" sz="3600" u="none" cap="none" strike="noStrike">
                <a:solidFill>
                  <a:srgbClr val="E73D47"/>
                </a:solidFill>
                <a:latin typeface="Calibri"/>
                <a:ea typeface="Calibri"/>
                <a:cs typeface="Calibri"/>
                <a:sym typeface="Calibri"/>
              </a:rPr>
              <a:t>immeasurably more </a:t>
            </a:r>
            <a:r>
              <a:rPr b="0" i="1" lang="en-US" sz="3600" u="none" cap="none" strike="noStrike">
                <a:solidFill>
                  <a:schemeClr val="dk1"/>
                </a:solidFill>
                <a:latin typeface="Calibri"/>
                <a:ea typeface="Calibri"/>
                <a:cs typeface="Calibri"/>
                <a:sym typeface="Calibri"/>
              </a:rPr>
              <a:t>than all we ask or imagine, according to his power that is at work within us, to him be glory in the church and in Christ Jesus throughout all generations, for ever and ever! Amen.”</a:t>
            </a:r>
            <a:endParaRPr b="0" i="0" sz="1400" u="none" cap="none" strike="noStrike">
              <a:solidFill>
                <a:srgbClr val="000000"/>
              </a:solidFill>
              <a:latin typeface="Arial"/>
              <a:ea typeface="Arial"/>
              <a:cs typeface="Arial"/>
              <a:sym typeface="Arial"/>
            </a:endParaRPr>
          </a:p>
        </p:txBody>
      </p:sp>
      <p:sp>
        <p:nvSpPr>
          <p:cNvPr id="111" name="Google Shape;111;p3"/>
          <p:cNvSpPr/>
          <p:nvPr/>
        </p:nvSpPr>
        <p:spPr>
          <a:xfrm>
            <a:off x="8692055" y="4805680"/>
            <a:ext cx="2674883" cy="817179"/>
          </a:xfrm>
          <a:prstGeom prst="rect">
            <a:avLst/>
          </a:prstGeom>
          <a:solidFill>
            <a:srgbClr val="E73D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2" name="Google Shape;112;p3"/>
          <p:cNvSpPr txBox="1"/>
          <p:nvPr/>
        </p:nvSpPr>
        <p:spPr>
          <a:xfrm>
            <a:off x="9171106" y="4921883"/>
            <a:ext cx="2189638"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en-US" sz="3200" u="none" cap="none" strike="noStrike">
                <a:solidFill>
                  <a:schemeClr val="lt1"/>
                </a:solidFill>
                <a:latin typeface="Calibri"/>
                <a:ea typeface="Calibri"/>
                <a:cs typeface="Calibri"/>
                <a:sym typeface="Calibri"/>
              </a:rPr>
              <a:t>Eph 3:20-21</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
          <p:cNvSpPr/>
          <p:nvPr/>
        </p:nvSpPr>
        <p:spPr>
          <a:xfrm>
            <a:off x="825062" y="1973252"/>
            <a:ext cx="10541876" cy="216186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8" name="Google Shape;118;p2"/>
          <p:cNvSpPr txBox="1"/>
          <p:nvPr/>
        </p:nvSpPr>
        <p:spPr>
          <a:xfrm>
            <a:off x="1060943" y="2196595"/>
            <a:ext cx="10080625" cy="175432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We’re passionate about seeing young people meet Jesus and fearlessly follow Him, believing that nothing is impossible with God.</a:t>
            </a:r>
            <a:endParaRPr b="0" i="0" sz="1400" u="none" cap="none" strike="noStrike">
              <a:solidFill>
                <a:srgbClr val="000000"/>
              </a:solidFill>
              <a:latin typeface="Arial"/>
              <a:ea typeface="Arial"/>
              <a:cs typeface="Arial"/>
              <a:sym typeface="Arial"/>
            </a:endParaRPr>
          </a:p>
        </p:txBody>
      </p:sp>
      <p:sp>
        <p:nvSpPr>
          <p:cNvPr id="119" name="Google Shape;119;p2"/>
          <p:cNvSpPr/>
          <p:nvPr/>
        </p:nvSpPr>
        <p:spPr>
          <a:xfrm>
            <a:off x="8281550" y="4135120"/>
            <a:ext cx="3085388" cy="817179"/>
          </a:xfrm>
          <a:prstGeom prst="rect">
            <a:avLst/>
          </a:prstGeom>
          <a:solidFill>
            <a:srgbClr val="E73D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2"/>
          <p:cNvSpPr txBox="1"/>
          <p:nvPr/>
        </p:nvSpPr>
        <p:spPr>
          <a:xfrm>
            <a:off x="8281550" y="4251321"/>
            <a:ext cx="3033203"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en-US" sz="3200" u="none" cap="none" strike="noStrike">
                <a:solidFill>
                  <a:schemeClr val="lt1"/>
                </a:solidFill>
                <a:latin typeface="Calibri"/>
                <a:ea typeface="Calibri"/>
                <a:cs typeface="Calibri"/>
                <a:sym typeface="Calibri"/>
              </a:rPr>
              <a:t>The Vision of DTI</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4"/>
          <p:cNvSpPr/>
          <p:nvPr/>
        </p:nvSpPr>
        <p:spPr>
          <a:xfrm>
            <a:off x="825062" y="1895357"/>
            <a:ext cx="10541876" cy="21889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6" name="Google Shape;126;p4"/>
          <p:cNvSpPr txBox="1"/>
          <p:nvPr/>
        </p:nvSpPr>
        <p:spPr>
          <a:xfrm>
            <a:off x="1055688" y="2104421"/>
            <a:ext cx="10080625" cy="175432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1" lang="en-US" sz="3600" u="none" cap="none" strike="noStrike">
                <a:solidFill>
                  <a:schemeClr val="dk1"/>
                </a:solidFill>
                <a:latin typeface="Calibri"/>
                <a:ea typeface="Calibri"/>
                <a:cs typeface="Calibri"/>
                <a:sym typeface="Calibri"/>
              </a:rPr>
              <a:t>“The thief comes only to steal and kill and destroy; I have come that they may have life, and have it to the full.”</a:t>
            </a:r>
            <a:endParaRPr b="0" i="0" sz="1400" u="none" cap="none" strike="noStrike">
              <a:solidFill>
                <a:srgbClr val="000000"/>
              </a:solidFill>
              <a:latin typeface="Arial"/>
              <a:ea typeface="Arial"/>
              <a:cs typeface="Arial"/>
              <a:sym typeface="Arial"/>
            </a:endParaRPr>
          </a:p>
        </p:txBody>
      </p:sp>
      <p:sp>
        <p:nvSpPr>
          <p:cNvPr id="127" name="Google Shape;127;p4"/>
          <p:cNvSpPr/>
          <p:nvPr/>
        </p:nvSpPr>
        <p:spPr>
          <a:xfrm>
            <a:off x="8692055" y="4088131"/>
            <a:ext cx="2674883" cy="817179"/>
          </a:xfrm>
          <a:prstGeom prst="rect">
            <a:avLst/>
          </a:prstGeom>
          <a:solidFill>
            <a:srgbClr val="E73D4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8" name="Google Shape;128;p4"/>
          <p:cNvSpPr txBox="1"/>
          <p:nvPr/>
        </p:nvSpPr>
        <p:spPr>
          <a:xfrm>
            <a:off x="9356451" y="4204333"/>
            <a:ext cx="2010487" cy="5847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1" i="1" lang="en-US" sz="3200" u="none" cap="none" strike="noStrike">
                <a:solidFill>
                  <a:schemeClr val="lt1"/>
                </a:solidFill>
                <a:latin typeface="Calibri"/>
                <a:ea typeface="Calibri"/>
                <a:cs typeface="Calibri"/>
                <a:sym typeface="Calibri"/>
              </a:rPr>
              <a:t>John 10:10</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5"/>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5"/>
          <p:cNvSpPr txBox="1"/>
          <p:nvPr/>
        </p:nvSpPr>
        <p:spPr>
          <a:xfrm>
            <a:off x="1055687" y="1621761"/>
            <a:ext cx="10080625" cy="1200329"/>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851400" lvl="0" marL="1143000" marR="0" rtl="0" algn="l">
              <a:lnSpc>
                <a:spcPct val="100000"/>
              </a:lnSpc>
              <a:spcBef>
                <a:spcPts val="0"/>
              </a:spcBef>
              <a:spcAft>
                <a:spcPts val="0"/>
              </a:spcAft>
              <a:buClr>
                <a:schemeClr val="lt1"/>
              </a:buClr>
              <a:buSzPts val="3600"/>
              <a:buFont typeface="Calibri"/>
              <a:buNone/>
            </a:pPr>
            <a:r>
              <a:t/>
            </a:r>
            <a:endParaRPr b="1" i="0" sz="3600" u="none" cap="none" strike="noStrike">
              <a:solidFill>
                <a:srgbClr val="E73D47"/>
              </a:solidFill>
              <a:latin typeface="Calibri"/>
              <a:ea typeface="Calibri"/>
              <a:cs typeface="Calibri"/>
              <a:sym typeface="Calibri"/>
            </a:endParaRPr>
          </a:p>
        </p:txBody>
      </p:sp>
      <p:sp>
        <p:nvSpPr>
          <p:cNvPr id="135" name="Google Shape;135;p5"/>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6"/>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1" name="Google Shape;141;p6"/>
          <p:cNvSpPr txBox="1"/>
          <p:nvPr/>
        </p:nvSpPr>
        <p:spPr>
          <a:xfrm>
            <a:off x="1055687" y="1621761"/>
            <a:ext cx="10080625" cy="1200329"/>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p:txBody>
      </p:sp>
      <p:sp>
        <p:nvSpPr>
          <p:cNvPr id="142" name="Google Shape;142;p6"/>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7"/>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7"/>
          <p:cNvSpPr txBox="1"/>
          <p:nvPr/>
        </p:nvSpPr>
        <p:spPr>
          <a:xfrm>
            <a:off x="1055687" y="1621761"/>
            <a:ext cx="10080625" cy="1754326"/>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p:txBody>
      </p:sp>
      <p:sp>
        <p:nvSpPr>
          <p:cNvPr id="149" name="Google Shape;149;p7"/>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8"/>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p8"/>
          <p:cNvSpPr txBox="1"/>
          <p:nvPr/>
        </p:nvSpPr>
        <p:spPr>
          <a:xfrm>
            <a:off x="1055687" y="1621761"/>
            <a:ext cx="10080625" cy="2308324"/>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servants</a:t>
            </a:r>
            <a:endParaRPr b="0" i="0" sz="1400" u="none" cap="none" strike="noStrike">
              <a:solidFill>
                <a:srgbClr val="000000"/>
              </a:solidFill>
              <a:latin typeface="Arial"/>
              <a:ea typeface="Arial"/>
              <a:cs typeface="Arial"/>
              <a:sym typeface="Arial"/>
            </a:endParaRPr>
          </a:p>
        </p:txBody>
      </p:sp>
      <p:sp>
        <p:nvSpPr>
          <p:cNvPr id="156" name="Google Shape;156;p8"/>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9"/>
          <p:cNvSpPr/>
          <p:nvPr/>
        </p:nvSpPr>
        <p:spPr>
          <a:xfrm>
            <a:off x="825061" y="1402081"/>
            <a:ext cx="10541876" cy="4876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2" name="Google Shape;162;p9"/>
          <p:cNvSpPr txBox="1"/>
          <p:nvPr/>
        </p:nvSpPr>
        <p:spPr>
          <a:xfrm>
            <a:off x="1055687" y="1621761"/>
            <a:ext cx="10080625" cy="2862322"/>
          </a:xfrm>
          <a:prstGeom prst="rect">
            <a:avLst/>
          </a:prstGeom>
          <a:noFill/>
          <a:ln>
            <a:noFill/>
          </a:ln>
        </p:spPr>
        <p:txBody>
          <a:bodyPr anchorCtr="0" anchor="t" bIns="45700" lIns="91425" spcFirstLastPara="1" rIns="91425" wrap="square" tIns="45700">
            <a:spAutoFit/>
          </a:bodyPr>
          <a:lstStyle/>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a team</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Jesus / are disciples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love the whole church</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chemeClr val="dk1"/>
              </a:buClr>
              <a:buSzPts val="3600"/>
              <a:buFont typeface="Calibri"/>
              <a:buAutoNum type="arabicPeriod"/>
            </a:pPr>
            <a:r>
              <a:rPr b="0" i="0" lang="en-US" sz="3600" u="none" cap="none" strike="noStrike">
                <a:solidFill>
                  <a:schemeClr val="dk1"/>
                </a:solidFill>
                <a:latin typeface="Calibri"/>
                <a:ea typeface="Calibri"/>
                <a:cs typeface="Calibri"/>
                <a:sym typeface="Calibri"/>
              </a:rPr>
              <a:t>We are servants</a:t>
            </a:r>
            <a:endParaRPr b="0" i="0" sz="1400" u="none" cap="none" strike="noStrike">
              <a:solidFill>
                <a:srgbClr val="000000"/>
              </a:solidFill>
              <a:latin typeface="Arial"/>
              <a:ea typeface="Arial"/>
              <a:cs typeface="Arial"/>
              <a:sym typeface="Arial"/>
            </a:endParaRPr>
          </a:p>
          <a:p>
            <a:pPr indent="-1080000" lvl="0" marL="1143000" marR="0" rtl="0" algn="l">
              <a:lnSpc>
                <a:spcPct val="100000"/>
              </a:lnSpc>
              <a:spcBef>
                <a:spcPts val="0"/>
              </a:spcBef>
              <a:spcAft>
                <a:spcPts val="0"/>
              </a:spcAft>
              <a:buClr>
                <a:srgbClr val="E73D47"/>
              </a:buClr>
              <a:buSzPts val="3600"/>
              <a:buFont typeface="Calibri"/>
              <a:buAutoNum type="arabicPeriod"/>
            </a:pPr>
            <a:r>
              <a:rPr b="1" i="0" lang="en-US" sz="3600" u="none" cap="none" strike="noStrike">
                <a:solidFill>
                  <a:srgbClr val="E73D47"/>
                </a:solidFill>
                <a:latin typeface="Calibri"/>
                <a:ea typeface="Calibri"/>
                <a:cs typeface="Calibri"/>
                <a:sym typeface="Calibri"/>
              </a:rPr>
              <a:t>We are expectant</a:t>
            </a:r>
            <a:endParaRPr b="0" i="0" sz="1400" u="none" cap="none" strike="noStrike">
              <a:solidFill>
                <a:srgbClr val="000000"/>
              </a:solidFill>
              <a:latin typeface="Arial"/>
              <a:ea typeface="Arial"/>
              <a:cs typeface="Arial"/>
              <a:sym typeface="Arial"/>
            </a:endParaRPr>
          </a:p>
        </p:txBody>
      </p:sp>
      <p:sp>
        <p:nvSpPr>
          <p:cNvPr id="163" name="Google Shape;163;p9"/>
          <p:cNvSpPr txBox="1"/>
          <p:nvPr/>
        </p:nvSpPr>
        <p:spPr>
          <a:xfrm>
            <a:off x="1055687" y="436943"/>
            <a:ext cx="10048764" cy="83099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1" lang="en-US" sz="4800" u="none" cap="none" strike="noStrike">
                <a:solidFill>
                  <a:schemeClr val="lt1"/>
                </a:solidFill>
                <a:latin typeface="Calibri"/>
                <a:ea typeface="Calibri"/>
                <a:cs typeface="Calibri"/>
                <a:sym typeface="Calibri"/>
              </a:rPr>
              <a:t>DTI Values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2016-10-26T16:11:04Z</dcterms:created>
  <dc:creator>John Bodily</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0x0101000D6448BDD755AD44BCC92F60653261CD</vt:lpwstr>
  </property>
</Properties>
</file>